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embeddedFontLst>
    <p:embeddedFont>
      <p:font typeface="Staatliches" panose="020B0604020202020204" charset="0"/>
      <p:regular r:id="rId33"/>
    </p:embeddedFont>
    <p:embeddedFont>
      <p:font typeface="Open Sans" panose="020B0604020202020204" charset="0"/>
      <p:regular r:id="rId34"/>
      <p:bold r:id="rId35"/>
      <p:italic r:id="rId36"/>
      <p:boldItalic r:id="rId37"/>
    </p:embeddedFont>
    <p:embeddedFont>
      <p:font typeface="Helvetica Neue" panose="020B0604020202020204" charset="0"/>
      <p:regular r:id="rId38"/>
      <p:bold r:id="rId39"/>
      <p:italic r:id="rId40"/>
      <p:boldItalic r:id="rId41"/>
    </p:embeddedFont>
    <p:embeddedFont>
      <p:font typeface="Fira Sans Extra Condensed Medium" panose="020B0604020202020204" charset="0"/>
      <p:regular r:id="rId42"/>
      <p:bold r:id="rId43"/>
      <p:italic r:id="rId44"/>
      <p:boldItalic r:id="rId45"/>
    </p:embeddedFont>
    <p:embeddedFont>
      <p:font typeface="Abel" panose="020B0604020202020204" charset="0"/>
      <p:regular r:id="rId46"/>
    </p:embeddedFont>
    <p:embeddedFont>
      <p:font typeface="PT Serif" panose="020B0604020202020204" charset="-52"/>
      <p:regular r:id="rId47"/>
      <p:bold r:id="rId48"/>
      <p:italic r:id="rId49"/>
      <p:boldItalic r:id="rId50"/>
    </p:embeddedFont>
    <p:embeddedFont>
      <p:font typeface="Bahiana" panose="020B0604020202020204" charset="0"/>
      <p:regular r:id="rId51"/>
    </p:embeddedFont>
    <p:embeddedFont>
      <p:font typeface="Sansita" panose="020B0604020202020204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418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font" Target="fonts/font2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54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17227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7" name="Google Shape;48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6" name="Google Shape;55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9" name="Google Shape;56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2" name="Google Shape;113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6" name="Google Shape;44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flipH="1">
            <a:off x="713400" y="733893"/>
            <a:ext cx="3858600" cy="3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flipH="1">
            <a:off x="713222" y="4289471"/>
            <a:ext cx="38586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/>
          <p:nvPr/>
        </p:nvSpPr>
        <p:spPr>
          <a:xfrm>
            <a:off x="713175" y="539500"/>
            <a:ext cx="7717500" cy="1033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1"/>
          <p:cNvSpPr txBox="1">
            <a:spLocks noGrp="1"/>
          </p:cNvSpPr>
          <p:nvPr>
            <p:ph type="ctrTitle"/>
          </p:nvPr>
        </p:nvSpPr>
        <p:spPr>
          <a:xfrm>
            <a:off x="3066000" y="576853"/>
            <a:ext cx="3012000" cy="9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ubTitle" idx="1"/>
          </p:nvPr>
        </p:nvSpPr>
        <p:spPr>
          <a:xfrm>
            <a:off x="713175" y="2114893"/>
            <a:ext cx="4177500" cy="23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9">
    <p:bg>
      <p:bgPr>
        <a:solidFill>
          <a:schemeClr val="accen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713175" y="4042600"/>
            <a:ext cx="7717500" cy="5613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2"/>
          <p:cNvSpPr txBox="1">
            <a:spLocks noGrp="1"/>
          </p:cNvSpPr>
          <p:nvPr>
            <p:ph type="ctrTitle"/>
          </p:nvPr>
        </p:nvSpPr>
        <p:spPr>
          <a:xfrm>
            <a:off x="1638250" y="4042750"/>
            <a:ext cx="58674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subTitle" idx="1"/>
          </p:nvPr>
        </p:nvSpPr>
        <p:spPr>
          <a:xfrm>
            <a:off x="1839300" y="1498150"/>
            <a:ext cx="5465100" cy="21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 1">
  <p:cSld name="CUSTOM_9_1_1_1_1_1">
    <p:bg>
      <p:bgPr>
        <a:solidFill>
          <a:schemeClr val="accen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list">
  <p:cSld name="CUSTOM_8">
    <p:bg>
      <p:bgPr>
        <a:solidFill>
          <a:schemeClr val="dk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713175" y="539500"/>
            <a:ext cx="7717500" cy="5613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939299" y="552646"/>
            <a:ext cx="72654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732525" y="1298013"/>
            <a:ext cx="7674600" cy="31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  <a:defRPr sz="1200">
                <a:solidFill>
                  <a:schemeClr val="dk1"/>
                </a:solidFill>
              </a:defRPr>
            </a:lvl1pPr>
            <a:lvl2pPr marL="914400" lvl="1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29845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9_1_1_1_1">
    <p:bg>
      <p:bgPr>
        <a:solidFill>
          <a:schemeClr val="dk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accen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 flipH="1">
            <a:off x="1317277" y="1656521"/>
            <a:ext cx="25113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ubTitle" idx="2"/>
          </p:nvPr>
        </p:nvSpPr>
        <p:spPr>
          <a:xfrm flipH="1">
            <a:off x="1317343" y="3745149"/>
            <a:ext cx="25113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3"/>
          </p:nvPr>
        </p:nvSpPr>
        <p:spPr>
          <a:xfrm flipH="1">
            <a:off x="5315430" y="1656521"/>
            <a:ext cx="25113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4"/>
          </p:nvPr>
        </p:nvSpPr>
        <p:spPr>
          <a:xfrm flipH="1">
            <a:off x="5315430" y="3745149"/>
            <a:ext cx="25113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5"/>
          </p:nvPr>
        </p:nvSpPr>
        <p:spPr>
          <a:xfrm flipH="1">
            <a:off x="1240663" y="1087475"/>
            <a:ext cx="26646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6"/>
          </p:nvPr>
        </p:nvSpPr>
        <p:spPr>
          <a:xfrm flipH="1">
            <a:off x="1240649" y="3176100"/>
            <a:ext cx="26646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7"/>
          </p:nvPr>
        </p:nvSpPr>
        <p:spPr>
          <a:xfrm flipH="1">
            <a:off x="5238737" y="1087475"/>
            <a:ext cx="26646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8"/>
          </p:nvPr>
        </p:nvSpPr>
        <p:spPr>
          <a:xfrm flipH="1">
            <a:off x="5238737" y="3176101"/>
            <a:ext cx="26646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/>
          <p:nvPr/>
        </p:nvSpPr>
        <p:spPr>
          <a:xfrm>
            <a:off x="713175" y="4042600"/>
            <a:ext cx="7717500" cy="5613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6"/>
          <p:cNvSpPr txBox="1">
            <a:spLocks noGrp="1"/>
          </p:cNvSpPr>
          <p:nvPr>
            <p:ph type="ctrTitle"/>
          </p:nvPr>
        </p:nvSpPr>
        <p:spPr>
          <a:xfrm flipH="1">
            <a:off x="3905350" y="1879646"/>
            <a:ext cx="42492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ubTitle" idx="1"/>
          </p:nvPr>
        </p:nvSpPr>
        <p:spPr>
          <a:xfrm flipH="1">
            <a:off x="2689450" y="4091575"/>
            <a:ext cx="54651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title" idx="2"/>
          </p:nvPr>
        </p:nvSpPr>
        <p:spPr>
          <a:xfrm flipH="1">
            <a:off x="6133150" y="807733"/>
            <a:ext cx="20214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27432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7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2_1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720200" y="3804853"/>
            <a:ext cx="21513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ubTitle" idx="2"/>
          </p:nvPr>
        </p:nvSpPr>
        <p:spPr>
          <a:xfrm>
            <a:off x="3491522" y="3804843"/>
            <a:ext cx="21513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/>
          <p:nvPr/>
        </p:nvSpPr>
        <p:spPr>
          <a:xfrm>
            <a:off x="713175" y="539500"/>
            <a:ext cx="7717500" cy="5613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3"/>
          </p:nvPr>
        </p:nvSpPr>
        <p:spPr>
          <a:xfrm>
            <a:off x="6272507" y="3804853"/>
            <a:ext cx="21513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ubTitle" idx="4"/>
          </p:nvPr>
        </p:nvSpPr>
        <p:spPr>
          <a:xfrm>
            <a:off x="720200" y="2151635"/>
            <a:ext cx="21513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5"/>
          </p:nvPr>
        </p:nvSpPr>
        <p:spPr>
          <a:xfrm>
            <a:off x="3428875" y="2151625"/>
            <a:ext cx="22767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6"/>
          </p:nvPr>
        </p:nvSpPr>
        <p:spPr>
          <a:xfrm>
            <a:off x="6272507" y="2151635"/>
            <a:ext cx="21513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7"/>
          </p:nvPr>
        </p:nvSpPr>
        <p:spPr>
          <a:xfrm>
            <a:off x="1386225" y="3430900"/>
            <a:ext cx="8193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8"/>
          </p:nvPr>
        </p:nvSpPr>
        <p:spPr>
          <a:xfrm>
            <a:off x="4157484" y="3430900"/>
            <a:ext cx="8193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9"/>
          </p:nvPr>
        </p:nvSpPr>
        <p:spPr>
          <a:xfrm>
            <a:off x="6938476" y="3430900"/>
            <a:ext cx="8193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3"/>
          </p:nvPr>
        </p:nvSpPr>
        <p:spPr>
          <a:xfrm>
            <a:off x="1386225" y="1777675"/>
            <a:ext cx="8193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ubTitle" idx="14"/>
          </p:nvPr>
        </p:nvSpPr>
        <p:spPr>
          <a:xfrm>
            <a:off x="4157495" y="1777675"/>
            <a:ext cx="8193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15"/>
          </p:nvPr>
        </p:nvSpPr>
        <p:spPr>
          <a:xfrm>
            <a:off x="6938476" y="1777675"/>
            <a:ext cx="8193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ctrTitle"/>
          </p:nvPr>
        </p:nvSpPr>
        <p:spPr>
          <a:xfrm>
            <a:off x="939299" y="552646"/>
            <a:ext cx="72654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713175" y="539500"/>
            <a:ext cx="7717500" cy="5613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990825" y="3827375"/>
            <a:ext cx="2797800" cy="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2"/>
          </p:nvPr>
        </p:nvSpPr>
        <p:spPr>
          <a:xfrm>
            <a:off x="5355373" y="3827350"/>
            <a:ext cx="2797800" cy="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ubTitle" idx="3"/>
          </p:nvPr>
        </p:nvSpPr>
        <p:spPr>
          <a:xfrm>
            <a:off x="990825" y="3382875"/>
            <a:ext cx="27978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ubTitle" idx="4"/>
          </p:nvPr>
        </p:nvSpPr>
        <p:spPr>
          <a:xfrm>
            <a:off x="5355373" y="3382875"/>
            <a:ext cx="27978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ctrTitle"/>
          </p:nvPr>
        </p:nvSpPr>
        <p:spPr>
          <a:xfrm>
            <a:off x="939299" y="552646"/>
            <a:ext cx="72654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713175" y="539500"/>
            <a:ext cx="7717500" cy="5613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9"/>
          <p:cNvSpPr txBox="1">
            <a:spLocks noGrp="1"/>
          </p:cNvSpPr>
          <p:nvPr>
            <p:ph type="ctrTitle"/>
          </p:nvPr>
        </p:nvSpPr>
        <p:spPr>
          <a:xfrm>
            <a:off x="1743075" y="552650"/>
            <a:ext cx="56580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1_1">
    <p:bg>
      <p:bgPr>
        <a:solidFill>
          <a:schemeClr val="dk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713175" y="539500"/>
            <a:ext cx="7717500" cy="5613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0"/>
          <p:cNvSpPr txBox="1">
            <a:spLocks noGrp="1"/>
          </p:cNvSpPr>
          <p:nvPr>
            <p:ph type="subTitle" idx="1"/>
          </p:nvPr>
        </p:nvSpPr>
        <p:spPr>
          <a:xfrm>
            <a:off x="1133525" y="2519350"/>
            <a:ext cx="25254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4572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R="45720"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2pPr>
            <a:lvl3pPr marR="45720"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3pPr>
            <a:lvl4pPr marR="45720"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4pPr>
            <a:lvl5pPr marR="45720"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5pPr>
            <a:lvl6pPr marR="45720"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6pPr>
            <a:lvl7pPr marR="45720"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7pPr>
            <a:lvl8pPr marR="45720"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8pPr>
            <a:lvl9pPr marR="45720"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ubTitle" idx="2"/>
          </p:nvPr>
        </p:nvSpPr>
        <p:spPr>
          <a:xfrm>
            <a:off x="5484963" y="2519350"/>
            <a:ext cx="25254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4572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R="45720"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2pPr>
            <a:lvl3pPr marR="45720"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3pPr>
            <a:lvl4pPr marR="45720"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4pPr>
            <a:lvl5pPr marR="45720"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5pPr>
            <a:lvl6pPr marR="45720"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6pPr>
            <a:lvl7pPr marR="45720"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7pPr>
            <a:lvl8pPr marR="45720"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8pPr>
            <a:lvl9pPr marR="45720"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ubTitle" idx="3"/>
          </p:nvPr>
        </p:nvSpPr>
        <p:spPr>
          <a:xfrm>
            <a:off x="1133525" y="4162475"/>
            <a:ext cx="25254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4572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R="45720"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2pPr>
            <a:lvl3pPr marR="45720"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3pPr>
            <a:lvl4pPr marR="45720"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4pPr>
            <a:lvl5pPr marR="45720"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5pPr>
            <a:lvl6pPr marR="45720"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6pPr>
            <a:lvl7pPr marR="45720"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7pPr>
            <a:lvl8pPr marR="45720"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8pPr>
            <a:lvl9pPr marR="45720"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ubTitle" idx="4"/>
          </p:nvPr>
        </p:nvSpPr>
        <p:spPr>
          <a:xfrm>
            <a:off x="5484963" y="4162475"/>
            <a:ext cx="25254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ctrTitle"/>
          </p:nvPr>
        </p:nvSpPr>
        <p:spPr>
          <a:xfrm>
            <a:off x="939299" y="552646"/>
            <a:ext cx="72654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taatliches"/>
              <a:buNone/>
              <a:defRPr sz="2400" b="0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taatliches"/>
              <a:buNone/>
              <a:defRPr sz="2400" b="0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taatliches"/>
              <a:buNone/>
              <a:defRPr sz="2400" b="0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taatliches"/>
              <a:buNone/>
              <a:defRPr sz="2400" b="0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taatliches"/>
              <a:buNone/>
              <a:defRPr sz="2400" b="0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taatliches"/>
              <a:buNone/>
              <a:defRPr sz="2400" b="0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taatliches"/>
              <a:buNone/>
              <a:defRPr sz="2400" b="0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taatliches"/>
              <a:buNone/>
              <a:defRPr sz="2400" b="0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taatliches"/>
              <a:buNone/>
              <a:defRPr sz="2400" b="0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ov.md/sites/default/files/hotarirea_cnesp_nr.26_21.08.2020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hyperlink" Target="https://mecc.gov.md/" TargetMode="External"/><Relationship Id="rId4" Type="http://schemas.openxmlformats.org/officeDocument/2006/relationships/hyperlink" Target="https://msmps.gov.md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 descr="C:\Users\Angela\Desktop\im0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30" y="119610"/>
            <a:ext cx="2547590" cy="9872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/>
          <p:nvPr/>
        </p:nvSpPr>
        <p:spPr>
          <a:xfrm>
            <a:off x="3313078" y="351613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400" b="1" i="0" u="none" strike="noStrike" cap="none" dirty="0">
                <a:solidFill>
                  <a:srgbClr val="2C196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Direcția Generală Educație,Tineret și Sport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400" b="1" i="0" u="none" strike="noStrike" cap="none" dirty="0">
                <a:solidFill>
                  <a:srgbClr val="2C196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Consiliului municipal Chișinău</a:t>
            </a:r>
            <a:endParaRPr dirty="0"/>
          </a:p>
        </p:txBody>
      </p:sp>
      <p:sp>
        <p:nvSpPr>
          <p:cNvPr id="78" name="Google Shape;78;p15"/>
          <p:cNvSpPr txBox="1"/>
          <p:nvPr/>
        </p:nvSpPr>
        <p:spPr>
          <a:xfrm>
            <a:off x="511560" y="997682"/>
            <a:ext cx="3312368" cy="418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4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Sesiune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400" b="1" i="0" u="none" strike="noStrike" cap="none">
                <a:solidFill>
                  <a:srgbClr val="2C196E"/>
                </a:solidFill>
                <a:latin typeface="Open Sans"/>
                <a:ea typeface="Open Sans"/>
                <a:cs typeface="Open Sans"/>
                <a:sym typeface="Open Sans"/>
              </a:rPr>
              <a:t>de informare și instruire </a:t>
            </a:r>
            <a:r>
              <a:rPr lang="vi-VN" b="1">
                <a:solidFill>
                  <a:srgbClr val="2C196E"/>
                </a:solidFill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lang="vi-VN" sz="1400" b="1" i="0" u="none" strike="noStrike" cap="none">
                <a:solidFill>
                  <a:srgbClr val="2C196E"/>
                </a:solidFill>
                <a:latin typeface="Open Sans"/>
                <a:ea typeface="Open Sans"/>
                <a:cs typeface="Open Sans"/>
                <a:sym typeface="Open Sans"/>
              </a:rPr>
              <a:t>părinților</a:t>
            </a:r>
            <a:r>
              <a:rPr lang="vi-VN" b="1">
                <a:solidFill>
                  <a:srgbClr val="2C196E"/>
                </a:solidFill>
                <a:latin typeface="Open Sans"/>
                <a:ea typeface="Open Sans"/>
                <a:cs typeface="Open Sans"/>
                <a:sym typeface="Open Sans"/>
              </a:rPr>
              <a:t> despre</a:t>
            </a:r>
            <a:endParaRPr b="1">
              <a:solidFill>
                <a:srgbClr val="2C196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400" b="1" i="0" u="none" strike="noStrike" cap="none">
                <a:solidFill>
                  <a:srgbClr val="2C196E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00" b="1" i="0" u="none" strike="noStrike" cap="none">
              <a:solidFill>
                <a:srgbClr val="2C196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4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INSTRUCȚIUN</a:t>
            </a:r>
            <a:r>
              <a:rPr lang="vi-VN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EA</a:t>
            </a:r>
            <a:endParaRPr sz="1400" b="0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400" b="1" i="0" u="none" strike="noStrike" cap="none">
                <a:solidFill>
                  <a:srgbClr val="2C196E"/>
                </a:solidFill>
                <a:latin typeface="Open Sans"/>
                <a:ea typeface="Open Sans"/>
                <a:cs typeface="Open Sans"/>
                <a:sym typeface="Open Sans"/>
              </a:rPr>
              <a:t>privind măsurile de protecție care trebuie aplicate pentru organizarea activității instituțiilor de învățământ publice și private în contextul epidemiologic al COVID – 19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400" b="1" i="1" u="none" strike="noStrike" cap="none">
                <a:solidFill>
                  <a:srgbClr val="2C196E"/>
                </a:solidFill>
                <a:latin typeface="Arial"/>
                <a:ea typeface="Arial"/>
                <a:cs typeface="Arial"/>
                <a:sym typeface="Arial"/>
              </a:rPr>
              <a:t>Aprobată prin </a:t>
            </a:r>
            <a:r>
              <a:rPr lang="vi-VN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Hotărârea nr. 26 din 21.08.2020 a Comisiei naționale extraordinare pentru sănătate publică</a:t>
            </a: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și prin Hotărârea nr. 17 din 22 august 2020 a Comisiei extraordinare de sănătate publică a municipiului Chișinău </a:t>
            </a: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2C196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2C19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5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64045" y="7900342"/>
            <a:ext cx="2872570" cy="3098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92080" y="1228750"/>
            <a:ext cx="3606678" cy="3887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4"/>
          <p:cNvSpPr txBox="1">
            <a:spLocks noGrp="1"/>
          </p:cNvSpPr>
          <p:nvPr>
            <p:ph type="ctrTitle"/>
          </p:nvPr>
        </p:nvSpPr>
        <p:spPr>
          <a:xfrm>
            <a:off x="683568" y="483518"/>
            <a:ext cx="7776864" cy="6172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vi-VN">
                <a:solidFill>
                  <a:srgbClr val="E2F4EF"/>
                </a:solidFill>
              </a:rPr>
              <a:t>Măsuri de prevenire a răspândirii infecției Covid-19</a:t>
            </a:r>
            <a:endParaRPr>
              <a:solidFill>
                <a:srgbClr val="E2F4EF"/>
              </a:solidFill>
            </a:endParaRPr>
          </a:p>
        </p:txBody>
      </p:sp>
      <p:sp>
        <p:nvSpPr>
          <p:cNvPr id="462" name="Google Shape;462;p24"/>
          <p:cNvSpPr/>
          <p:nvPr/>
        </p:nvSpPr>
        <p:spPr>
          <a:xfrm>
            <a:off x="4086700" y="1298575"/>
            <a:ext cx="4823100" cy="1169400"/>
          </a:xfrm>
          <a:prstGeom prst="rect">
            <a:avLst/>
          </a:prstGeom>
          <a:gradFill>
            <a:gsLst>
              <a:gs pos="0">
                <a:srgbClr val="E8F2EE"/>
              </a:gs>
              <a:gs pos="100000">
                <a:srgbClr val="F1FBF8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Este important ca fiecare elev, părinte, bunică, rudă, profesor</a:t>
            </a:r>
            <a:r>
              <a:rPr lang="vi-VN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și </a:t>
            </a:r>
            <a:r>
              <a:rPr lang="vi-VN" sz="1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director de școală să fie </a:t>
            </a:r>
            <a:r>
              <a:rPr lang="vi-VN" sz="14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responsabil şi să conștientizeze </a:t>
            </a:r>
            <a:r>
              <a:rPr lang="vi-VN" sz="1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importanţa respectării măsurilor de </a:t>
            </a:r>
            <a:r>
              <a:rPr lang="vi-VN" sz="14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igienă și protecție</a:t>
            </a:r>
            <a:r>
              <a:rPr lang="vi-VN" sz="1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conform recomandărilor oficiale.</a:t>
            </a:r>
            <a:endParaRPr/>
          </a:p>
        </p:txBody>
      </p:sp>
      <p:sp>
        <p:nvSpPr>
          <p:cNvPr id="463" name="Google Shape;463;p24"/>
          <p:cNvSpPr/>
          <p:nvPr/>
        </p:nvSpPr>
        <p:spPr>
          <a:xfrm>
            <a:off x="94017" y="2126054"/>
            <a:ext cx="3707904" cy="1323439"/>
          </a:xfrm>
          <a:prstGeom prst="rect">
            <a:avLst/>
          </a:prstGeom>
          <a:noFill/>
          <a:ln w="25400" cap="flat" cmpd="sng">
            <a:solidFill>
              <a:srgbClr val="81AB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!!!</a:t>
            </a:r>
            <a:r>
              <a:rPr lang="vi-VN"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Este foarte important ca siguranța sănătății noastre și a celor din jur să fie pe primul loc.</a:t>
            </a:r>
            <a:endParaRPr/>
          </a:p>
        </p:txBody>
      </p:sp>
      <p:sp>
        <p:nvSpPr>
          <p:cNvPr id="464" name="Google Shape;464;p24"/>
          <p:cNvSpPr/>
          <p:nvPr/>
        </p:nvSpPr>
        <p:spPr>
          <a:xfrm>
            <a:off x="4086700" y="2665950"/>
            <a:ext cx="4823100" cy="2238900"/>
          </a:xfrm>
          <a:prstGeom prst="rect">
            <a:avLst/>
          </a:prstGeom>
          <a:gradFill>
            <a:gsLst>
              <a:gs pos="0">
                <a:srgbClr val="F2FBF8"/>
              </a:gs>
              <a:gs pos="35000">
                <a:srgbClr val="F4FDFA"/>
              </a:gs>
              <a:gs pos="100000">
                <a:srgbClr val="FAFEFE"/>
              </a:gs>
            </a:gsLst>
            <a:lin ang="16200000" scaled="0"/>
          </a:gradFill>
          <a:ln w="9525" cap="flat" cmpd="sng">
            <a:solidFill>
              <a:srgbClr val="E3EBE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Elevii care frecventează școlile din municipiul Chișinău și persoanele care îi însoțesc la școală vor respecta cu responsabilitate </a:t>
            </a:r>
            <a:r>
              <a:rPr lang="vi-VN" sz="14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măsurile de protecție, igienă și de prevenire a răspândirii Covid-19</a:t>
            </a:r>
            <a:r>
              <a:rPr lang="vi-VN" sz="1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Aceștia mereu vor fi îndemnați de către conducerea instituției și de către profesori să aibă  grijă de siguranța proprie și a celor din jur. Totodată, managerii școlilor vor fi deschişi să ofere informații și sfaturi la solicitarea părinților și a elevilor cu privire la regulile de protecție.</a:t>
            </a:r>
            <a:endParaRPr/>
          </a:p>
        </p:txBody>
      </p:sp>
      <p:grpSp>
        <p:nvGrpSpPr>
          <p:cNvPr id="465" name="Google Shape;465;p24"/>
          <p:cNvGrpSpPr/>
          <p:nvPr/>
        </p:nvGrpSpPr>
        <p:grpSpPr>
          <a:xfrm rot="10800000">
            <a:off x="94017" y="314307"/>
            <a:ext cx="518302" cy="1229663"/>
            <a:chOff x="6186996" y="-330725"/>
            <a:chExt cx="1916908" cy="4623258"/>
          </a:xfrm>
        </p:grpSpPr>
        <p:sp>
          <p:nvSpPr>
            <p:cNvPr id="466" name="Google Shape;466;p24"/>
            <p:cNvSpPr/>
            <p:nvPr/>
          </p:nvSpPr>
          <p:spPr>
            <a:xfrm>
              <a:off x="6549650" y="2738275"/>
              <a:ext cx="1191600" cy="119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67" name="Google Shape;467;p24"/>
            <p:cNvCxnSpPr>
              <a:stCxn id="466" idx="0"/>
            </p:cNvCxnSpPr>
            <p:nvPr/>
          </p:nvCxnSpPr>
          <p:spPr>
            <a:xfrm rot="10800000">
              <a:off x="7145450" y="-330725"/>
              <a:ext cx="0" cy="3069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sm" len="sm"/>
              <a:tailEnd type="oval" w="med" len="med"/>
            </a:ln>
          </p:spPr>
        </p:cxnSp>
        <p:cxnSp>
          <p:nvCxnSpPr>
            <p:cNvPr id="468" name="Google Shape;468;p24"/>
            <p:cNvCxnSpPr>
              <a:stCxn id="469" idx="0"/>
            </p:cNvCxnSpPr>
            <p:nvPr/>
          </p:nvCxnSpPr>
          <p:spPr>
            <a:xfrm rot="10800000">
              <a:off x="7145450" y="3929533"/>
              <a:ext cx="0" cy="207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69" name="Google Shape;469;p24"/>
            <p:cNvSpPr/>
            <p:nvPr/>
          </p:nvSpPr>
          <p:spPr>
            <a:xfrm>
              <a:off x="7067750" y="4137133"/>
              <a:ext cx="155400" cy="1554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70" name="Google Shape;470;p24"/>
            <p:cNvCxnSpPr>
              <a:stCxn id="466" idx="2"/>
              <a:endCxn id="471" idx="4"/>
            </p:cNvCxnSpPr>
            <p:nvPr/>
          </p:nvCxnSpPr>
          <p:spPr>
            <a:xfrm rot="10800000">
              <a:off x="6342050" y="3334075"/>
              <a:ext cx="207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71" name="Google Shape;471;p24"/>
            <p:cNvSpPr/>
            <p:nvPr/>
          </p:nvSpPr>
          <p:spPr>
            <a:xfrm rot="-5400000">
              <a:off x="6186996" y="3256379"/>
              <a:ext cx="155400" cy="1554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72" name="Google Shape;472;p24"/>
            <p:cNvCxnSpPr>
              <a:stCxn id="473" idx="0"/>
              <a:endCxn id="466" idx="6"/>
            </p:cNvCxnSpPr>
            <p:nvPr/>
          </p:nvCxnSpPr>
          <p:spPr>
            <a:xfrm rot="10800000">
              <a:off x="7740904" y="3334079"/>
              <a:ext cx="207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73" name="Google Shape;473;p24"/>
            <p:cNvSpPr/>
            <p:nvPr/>
          </p:nvSpPr>
          <p:spPr>
            <a:xfrm rot="-5400000">
              <a:off x="7948504" y="3256379"/>
              <a:ext cx="155400" cy="1554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74" name="Google Shape;474;p24"/>
            <p:cNvCxnSpPr>
              <a:endCxn id="475" idx="4"/>
            </p:cNvCxnSpPr>
            <p:nvPr/>
          </p:nvCxnSpPr>
          <p:spPr>
            <a:xfrm rot="10800000">
              <a:off x="6577479" y="2766193"/>
              <a:ext cx="145200" cy="145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75" name="Google Shape;475;p24"/>
            <p:cNvSpPr/>
            <p:nvPr/>
          </p:nvSpPr>
          <p:spPr>
            <a:xfrm rot="-2700000">
              <a:off x="6444938" y="2633652"/>
              <a:ext cx="155281" cy="155281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76" name="Google Shape;476;p24"/>
            <p:cNvCxnSpPr>
              <a:stCxn id="477" idx="0"/>
            </p:cNvCxnSpPr>
            <p:nvPr/>
          </p:nvCxnSpPr>
          <p:spPr>
            <a:xfrm rot="10800000">
              <a:off x="7568052" y="3756466"/>
              <a:ext cx="145200" cy="145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77" name="Google Shape;477;p24"/>
            <p:cNvSpPr/>
            <p:nvPr/>
          </p:nvSpPr>
          <p:spPr>
            <a:xfrm rot="-2700000">
              <a:off x="7690512" y="3879226"/>
              <a:ext cx="155281" cy="155281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78" name="Google Shape;478;p24"/>
            <p:cNvCxnSpPr>
              <a:endCxn id="479" idx="4"/>
            </p:cNvCxnSpPr>
            <p:nvPr/>
          </p:nvCxnSpPr>
          <p:spPr>
            <a:xfrm flipH="1">
              <a:off x="6577564" y="3756550"/>
              <a:ext cx="145200" cy="145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79" name="Google Shape;479;p24"/>
            <p:cNvSpPr/>
            <p:nvPr/>
          </p:nvSpPr>
          <p:spPr>
            <a:xfrm rot="-8100000">
              <a:off x="6445023" y="3879310"/>
              <a:ext cx="155281" cy="155281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80" name="Google Shape;480;p24"/>
            <p:cNvCxnSpPr>
              <a:stCxn id="481" idx="0"/>
            </p:cNvCxnSpPr>
            <p:nvPr/>
          </p:nvCxnSpPr>
          <p:spPr>
            <a:xfrm flipH="1">
              <a:off x="7568137" y="2766277"/>
              <a:ext cx="145200" cy="145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81" name="Google Shape;481;p24"/>
            <p:cNvSpPr/>
            <p:nvPr/>
          </p:nvSpPr>
          <p:spPr>
            <a:xfrm rot="-8100000">
              <a:off x="7690597" y="2633736"/>
              <a:ext cx="155281" cy="155281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4"/>
            <p:cNvSpPr/>
            <p:nvPr/>
          </p:nvSpPr>
          <p:spPr>
            <a:xfrm rot="-5400000">
              <a:off x="6794004" y="3256379"/>
              <a:ext cx="155400" cy="155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4"/>
            <p:cNvSpPr/>
            <p:nvPr/>
          </p:nvSpPr>
          <p:spPr>
            <a:xfrm rot="-5400000">
              <a:off x="7371252" y="3334077"/>
              <a:ext cx="77700" cy="77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4"/>
            <p:cNvSpPr/>
            <p:nvPr/>
          </p:nvSpPr>
          <p:spPr>
            <a:xfrm rot="-5400000">
              <a:off x="7106602" y="2971452"/>
              <a:ext cx="77700" cy="77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22B6F6CC-766D-430D-B407-90DA4CF3E9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0349" y="79533"/>
            <a:ext cx="2627236" cy="270012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5"/>
          <p:cNvSpPr txBox="1">
            <a:spLocks noGrp="1"/>
          </p:cNvSpPr>
          <p:nvPr>
            <p:ph type="ctrTitle"/>
          </p:nvPr>
        </p:nvSpPr>
        <p:spPr>
          <a:xfrm>
            <a:off x="683568" y="464855"/>
            <a:ext cx="7776863" cy="63589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vi-VN" dirty="0"/>
              <a:t>Când elevii și </a:t>
            </a:r>
            <a:r>
              <a:rPr lang="vi-VN" dirty="0" smtClean="0"/>
              <a:t>angajații</a:t>
            </a:r>
            <a:r>
              <a:rPr lang="ro-MO" dirty="0" smtClean="0"/>
              <a:t> </a:t>
            </a:r>
            <a:r>
              <a:rPr lang="vi-VN" dirty="0" smtClean="0">
                <a:solidFill>
                  <a:srgbClr val="FF0000"/>
                </a:solidFill>
              </a:rPr>
              <a:t>pot</a:t>
            </a:r>
            <a:r>
              <a:rPr lang="vi-VN" dirty="0" smtClean="0"/>
              <a:t> </a:t>
            </a:r>
            <a:r>
              <a:rPr lang="vi-VN" dirty="0"/>
              <a:t>merge la școală?</a:t>
            </a:r>
            <a:endParaRPr dirty="0"/>
          </a:p>
        </p:txBody>
      </p:sp>
      <p:grpSp>
        <p:nvGrpSpPr>
          <p:cNvPr id="490" name="Google Shape;490;p25"/>
          <p:cNvGrpSpPr/>
          <p:nvPr/>
        </p:nvGrpSpPr>
        <p:grpSpPr>
          <a:xfrm>
            <a:off x="827584" y="464855"/>
            <a:ext cx="579764" cy="556556"/>
            <a:chOff x="1602171" y="1598565"/>
            <a:chExt cx="1071901" cy="1519999"/>
          </a:xfrm>
        </p:grpSpPr>
        <p:sp>
          <p:nvSpPr>
            <p:cNvPr id="491" name="Google Shape;491;p25"/>
            <p:cNvSpPr/>
            <p:nvPr/>
          </p:nvSpPr>
          <p:spPr>
            <a:xfrm>
              <a:off x="1740783" y="1751766"/>
              <a:ext cx="795936" cy="880536"/>
            </a:xfrm>
            <a:custGeom>
              <a:avLst/>
              <a:gdLst/>
              <a:ahLst/>
              <a:cxnLst/>
              <a:rect l="l" t="t" r="r" b="b"/>
              <a:pathLst>
                <a:path w="42337" h="46837" extrusionOk="0">
                  <a:moveTo>
                    <a:pt x="21168" y="0"/>
                  </a:moveTo>
                  <a:cubicBezTo>
                    <a:pt x="9477" y="0"/>
                    <a:pt x="0" y="9378"/>
                    <a:pt x="0" y="20945"/>
                  </a:cubicBezTo>
                  <a:cubicBezTo>
                    <a:pt x="0" y="38422"/>
                    <a:pt x="9477" y="46837"/>
                    <a:pt x="21168" y="46837"/>
                  </a:cubicBezTo>
                  <a:cubicBezTo>
                    <a:pt x="32860" y="46837"/>
                    <a:pt x="42337" y="39356"/>
                    <a:pt x="42337" y="20945"/>
                  </a:cubicBezTo>
                  <a:cubicBezTo>
                    <a:pt x="42337" y="9378"/>
                    <a:pt x="32860" y="0"/>
                    <a:pt x="21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5"/>
            <p:cNvSpPr/>
            <p:nvPr/>
          </p:nvSpPr>
          <p:spPr>
            <a:xfrm>
              <a:off x="2002160" y="2474532"/>
              <a:ext cx="273183" cy="541158"/>
            </a:xfrm>
            <a:custGeom>
              <a:avLst/>
              <a:gdLst/>
              <a:ahLst/>
              <a:cxnLst/>
              <a:rect l="l" t="t" r="r" b="b"/>
              <a:pathLst>
                <a:path w="14531" h="28785" extrusionOk="0">
                  <a:moveTo>
                    <a:pt x="0" y="1"/>
                  </a:moveTo>
                  <a:lnTo>
                    <a:pt x="0" y="28785"/>
                  </a:lnTo>
                  <a:lnTo>
                    <a:pt x="14531" y="28785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5"/>
            <p:cNvSpPr/>
            <p:nvPr/>
          </p:nvSpPr>
          <p:spPr>
            <a:xfrm>
              <a:off x="1727905" y="2706712"/>
              <a:ext cx="833799" cy="411852"/>
            </a:xfrm>
            <a:custGeom>
              <a:avLst/>
              <a:gdLst/>
              <a:ahLst/>
              <a:cxnLst/>
              <a:rect l="l" t="t" r="r" b="b"/>
              <a:pathLst>
                <a:path w="44351" h="21907" extrusionOk="0">
                  <a:moveTo>
                    <a:pt x="21853" y="0"/>
                  </a:moveTo>
                  <a:cubicBezTo>
                    <a:pt x="9956" y="0"/>
                    <a:pt x="1" y="15285"/>
                    <a:pt x="1" y="21670"/>
                  </a:cubicBezTo>
                  <a:lnTo>
                    <a:pt x="21853" y="21907"/>
                  </a:lnTo>
                  <a:lnTo>
                    <a:pt x="43703" y="21907"/>
                  </a:lnTo>
                  <a:cubicBezTo>
                    <a:pt x="44350" y="16435"/>
                    <a:pt x="33838" y="0"/>
                    <a:pt x="218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5"/>
            <p:cNvSpPr/>
            <p:nvPr/>
          </p:nvSpPr>
          <p:spPr>
            <a:xfrm>
              <a:off x="1602171" y="2171927"/>
              <a:ext cx="208868" cy="223701"/>
            </a:xfrm>
            <a:custGeom>
              <a:avLst/>
              <a:gdLst/>
              <a:ahLst/>
              <a:cxnLst/>
              <a:rect l="l" t="t" r="r" b="b"/>
              <a:pathLst>
                <a:path w="11110" h="11899" extrusionOk="0">
                  <a:moveTo>
                    <a:pt x="5015" y="0"/>
                  </a:moveTo>
                  <a:cubicBezTo>
                    <a:pt x="4519" y="0"/>
                    <a:pt x="4023" y="94"/>
                    <a:pt x="3544" y="292"/>
                  </a:cubicBezTo>
                  <a:cubicBezTo>
                    <a:pt x="1089" y="1307"/>
                    <a:pt x="0" y="4662"/>
                    <a:pt x="1113" y="7786"/>
                  </a:cubicBezTo>
                  <a:cubicBezTo>
                    <a:pt x="2008" y="10301"/>
                    <a:pt x="4053" y="11899"/>
                    <a:pt x="6097" y="11899"/>
                  </a:cubicBezTo>
                  <a:cubicBezTo>
                    <a:pt x="6593" y="11899"/>
                    <a:pt x="7089" y="11804"/>
                    <a:pt x="7569" y="11606"/>
                  </a:cubicBezTo>
                  <a:cubicBezTo>
                    <a:pt x="10020" y="10595"/>
                    <a:pt x="11109" y="7237"/>
                    <a:pt x="9997" y="4115"/>
                  </a:cubicBezTo>
                  <a:cubicBezTo>
                    <a:pt x="9104" y="1600"/>
                    <a:pt x="7058" y="0"/>
                    <a:pt x="50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5"/>
            <p:cNvSpPr/>
            <p:nvPr/>
          </p:nvSpPr>
          <p:spPr>
            <a:xfrm>
              <a:off x="2465223" y="2162414"/>
              <a:ext cx="208849" cy="223701"/>
            </a:xfrm>
            <a:custGeom>
              <a:avLst/>
              <a:gdLst/>
              <a:ahLst/>
              <a:cxnLst/>
              <a:rect l="l" t="t" r="r" b="b"/>
              <a:pathLst>
                <a:path w="11109" h="11899" extrusionOk="0">
                  <a:moveTo>
                    <a:pt x="6098" y="0"/>
                  </a:moveTo>
                  <a:cubicBezTo>
                    <a:pt x="4054" y="0"/>
                    <a:pt x="2008" y="1600"/>
                    <a:pt x="1113" y="4116"/>
                  </a:cubicBezTo>
                  <a:cubicBezTo>
                    <a:pt x="0" y="7237"/>
                    <a:pt x="1089" y="10595"/>
                    <a:pt x="3543" y="11606"/>
                  </a:cubicBezTo>
                  <a:cubicBezTo>
                    <a:pt x="4023" y="11805"/>
                    <a:pt x="4519" y="11899"/>
                    <a:pt x="5015" y="11899"/>
                  </a:cubicBezTo>
                  <a:cubicBezTo>
                    <a:pt x="7058" y="11899"/>
                    <a:pt x="9103" y="10301"/>
                    <a:pt x="9996" y="7787"/>
                  </a:cubicBezTo>
                  <a:cubicBezTo>
                    <a:pt x="11108" y="4662"/>
                    <a:pt x="10019" y="1307"/>
                    <a:pt x="7568" y="293"/>
                  </a:cubicBezTo>
                  <a:cubicBezTo>
                    <a:pt x="7089" y="95"/>
                    <a:pt x="6594" y="0"/>
                    <a:pt x="60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5"/>
            <p:cNvSpPr/>
            <p:nvPr/>
          </p:nvSpPr>
          <p:spPr>
            <a:xfrm>
              <a:off x="2078413" y="2196875"/>
              <a:ext cx="121561" cy="136225"/>
            </a:xfrm>
            <a:custGeom>
              <a:avLst/>
              <a:gdLst/>
              <a:ahLst/>
              <a:cxnLst/>
              <a:rect l="l" t="t" r="r" b="b"/>
              <a:pathLst>
                <a:path w="6466" h="7246" extrusionOk="0">
                  <a:moveTo>
                    <a:pt x="3233" y="0"/>
                  </a:moveTo>
                  <a:cubicBezTo>
                    <a:pt x="1942" y="263"/>
                    <a:pt x="0" y="6213"/>
                    <a:pt x="746" y="6851"/>
                  </a:cubicBezTo>
                  <a:cubicBezTo>
                    <a:pt x="1054" y="7114"/>
                    <a:pt x="2143" y="7245"/>
                    <a:pt x="3233" y="7245"/>
                  </a:cubicBezTo>
                  <a:cubicBezTo>
                    <a:pt x="4323" y="7245"/>
                    <a:pt x="5413" y="7114"/>
                    <a:pt x="5721" y="6851"/>
                  </a:cubicBezTo>
                  <a:cubicBezTo>
                    <a:pt x="6466" y="6213"/>
                    <a:pt x="4524" y="263"/>
                    <a:pt x="3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1640335" y="2228628"/>
              <a:ext cx="90578" cy="94714"/>
            </a:xfrm>
            <a:custGeom>
              <a:avLst/>
              <a:gdLst/>
              <a:ahLst/>
              <a:cxnLst/>
              <a:rect l="l" t="t" r="r" b="b"/>
              <a:pathLst>
                <a:path w="4818" h="5038" extrusionOk="0">
                  <a:moveTo>
                    <a:pt x="2267" y="0"/>
                  </a:moveTo>
                  <a:cubicBezTo>
                    <a:pt x="2252" y="0"/>
                    <a:pt x="2237" y="0"/>
                    <a:pt x="2222" y="1"/>
                  </a:cubicBezTo>
                  <a:cubicBezTo>
                    <a:pt x="1672" y="17"/>
                    <a:pt x="1116" y="294"/>
                    <a:pt x="701" y="759"/>
                  </a:cubicBezTo>
                  <a:cubicBezTo>
                    <a:pt x="236" y="1281"/>
                    <a:pt x="0" y="1955"/>
                    <a:pt x="54" y="2613"/>
                  </a:cubicBezTo>
                  <a:lnTo>
                    <a:pt x="422" y="2582"/>
                  </a:lnTo>
                  <a:cubicBezTo>
                    <a:pt x="374" y="2027"/>
                    <a:pt x="576" y="1450"/>
                    <a:pt x="974" y="1005"/>
                  </a:cubicBezTo>
                  <a:cubicBezTo>
                    <a:pt x="1325" y="614"/>
                    <a:pt x="1783" y="385"/>
                    <a:pt x="2235" y="368"/>
                  </a:cubicBezTo>
                  <a:cubicBezTo>
                    <a:pt x="2252" y="367"/>
                    <a:pt x="2270" y="367"/>
                    <a:pt x="2287" y="367"/>
                  </a:cubicBezTo>
                  <a:cubicBezTo>
                    <a:pt x="2723" y="367"/>
                    <a:pt x="3170" y="571"/>
                    <a:pt x="3523" y="924"/>
                  </a:cubicBezTo>
                  <a:cubicBezTo>
                    <a:pt x="3897" y="1298"/>
                    <a:pt x="4123" y="1784"/>
                    <a:pt x="4156" y="2279"/>
                  </a:cubicBezTo>
                  <a:cubicBezTo>
                    <a:pt x="3856" y="2296"/>
                    <a:pt x="3563" y="2438"/>
                    <a:pt x="3324" y="2684"/>
                  </a:cubicBezTo>
                  <a:cubicBezTo>
                    <a:pt x="2997" y="3021"/>
                    <a:pt x="2842" y="3483"/>
                    <a:pt x="2916" y="3914"/>
                  </a:cubicBezTo>
                  <a:cubicBezTo>
                    <a:pt x="2991" y="4342"/>
                    <a:pt x="3280" y="4714"/>
                    <a:pt x="3694" y="4905"/>
                  </a:cubicBezTo>
                  <a:cubicBezTo>
                    <a:pt x="3877" y="4993"/>
                    <a:pt x="4069" y="5037"/>
                    <a:pt x="4254" y="5037"/>
                  </a:cubicBezTo>
                  <a:cubicBezTo>
                    <a:pt x="4453" y="5037"/>
                    <a:pt x="4645" y="4986"/>
                    <a:pt x="4818" y="4888"/>
                  </a:cubicBezTo>
                  <a:lnTo>
                    <a:pt x="4635" y="4568"/>
                  </a:lnTo>
                  <a:cubicBezTo>
                    <a:pt x="4519" y="4635"/>
                    <a:pt x="4388" y="4669"/>
                    <a:pt x="4251" y="4669"/>
                  </a:cubicBezTo>
                  <a:cubicBezTo>
                    <a:pt x="4120" y="4669"/>
                    <a:pt x="3984" y="4638"/>
                    <a:pt x="3850" y="4575"/>
                  </a:cubicBezTo>
                  <a:cubicBezTo>
                    <a:pt x="3543" y="4430"/>
                    <a:pt x="3330" y="4160"/>
                    <a:pt x="3277" y="3850"/>
                  </a:cubicBezTo>
                  <a:cubicBezTo>
                    <a:pt x="3226" y="3540"/>
                    <a:pt x="3344" y="3189"/>
                    <a:pt x="3590" y="2940"/>
                  </a:cubicBezTo>
                  <a:cubicBezTo>
                    <a:pt x="3772" y="2750"/>
                    <a:pt x="3996" y="2646"/>
                    <a:pt x="4217" y="2646"/>
                  </a:cubicBezTo>
                  <a:cubicBezTo>
                    <a:pt x="4251" y="2646"/>
                    <a:pt x="4285" y="2649"/>
                    <a:pt x="4318" y="2654"/>
                  </a:cubicBezTo>
                  <a:lnTo>
                    <a:pt x="4521" y="2680"/>
                  </a:lnTo>
                  <a:lnTo>
                    <a:pt x="4528" y="2475"/>
                  </a:lnTo>
                  <a:cubicBezTo>
                    <a:pt x="4544" y="1817"/>
                    <a:pt x="4275" y="1157"/>
                    <a:pt x="3783" y="664"/>
                  </a:cubicBezTo>
                  <a:cubicBezTo>
                    <a:pt x="3353" y="238"/>
                    <a:pt x="2802" y="0"/>
                    <a:pt x="2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5"/>
            <p:cNvSpPr/>
            <p:nvPr/>
          </p:nvSpPr>
          <p:spPr>
            <a:xfrm>
              <a:off x="2541908" y="2228628"/>
              <a:ext cx="90654" cy="94714"/>
            </a:xfrm>
            <a:custGeom>
              <a:avLst/>
              <a:gdLst/>
              <a:ahLst/>
              <a:cxnLst/>
              <a:rect l="l" t="t" r="r" b="b"/>
              <a:pathLst>
                <a:path w="4822" h="5038" extrusionOk="0">
                  <a:moveTo>
                    <a:pt x="2561" y="0"/>
                  </a:moveTo>
                  <a:cubicBezTo>
                    <a:pt x="2022" y="0"/>
                    <a:pt x="1468" y="236"/>
                    <a:pt x="1039" y="664"/>
                  </a:cubicBezTo>
                  <a:cubicBezTo>
                    <a:pt x="547" y="1157"/>
                    <a:pt x="273" y="1817"/>
                    <a:pt x="293" y="2475"/>
                  </a:cubicBezTo>
                  <a:lnTo>
                    <a:pt x="297" y="2680"/>
                  </a:lnTo>
                  <a:lnTo>
                    <a:pt x="502" y="2654"/>
                  </a:lnTo>
                  <a:cubicBezTo>
                    <a:pt x="534" y="2649"/>
                    <a:pt x="566" y="2647"/>
                    <a:pt x="598" y="2647"/>
                  </a:cubicBezTo>
                  <a:cubicBezTo>
                    <a:pt x="819" y="2647"/>
                    <a:pt x="1045" y="2749"/>
                    <a:pt x="1230" y="2940"/>
                  </a:cubicBezTo>
                  <a:cubicBezTo>
                    <a:pt x="1477" y="3193"/>
                    <a:pt x="1594" y="3540"/>
                    <a:pt x="1541" y="3850"/>
                  </a:cubicBezTo>
                  <a:cubicBezTo>
                    <a:pt x="1490" y="4160"/>
                    <a:pt x="1275" y="4430"/>
                    <a:pt x="971" y="4575"/>
                  </a:cubicBezTo>
                  <a:cubicBezTo>
                    <a:pt x="837" y="4638"/>
                    <a:pt x="700" y="4669"/>
                    <a:pt x="569" y="4669"/>
                  </a:cubicBezTo>
                  <a:cubicBezTo>
                    <a:pt x="432" y="4669"/>
                    <a:pt x="301" y="4635"/>
                    <a:pt x="186" y="4568"/>
                  </a:cubicBezTo>
                  <a:lnTo>
                    <a:pt x="1" y="4888"/>
                  </a:lnTo>
                  <a:cubicBezTo>
                    <a:pt x="172" y="4986"/>
                    <a:pt x="368" y="5037"/>
                    <a:pt x="567" y="5037"/>
                  </a:cubicBezTo>
                  <a:cubicBezTo>
                    <a:pt x="752" y="5037"/>
                    <a:pt x="941" y="4993"/>
                    <a:pt x="1126" y="4905"/>
                  </a:cubicBezTo>
                  <a:cubicBezTo>
                    <a:pt x="1541" y="4714"/>
                    <a:pt x="1831" y="4342"/>
                    <a:pt x="1905" y="3914"/>
                  </a:cubicBezTo>
                  <a:cubicBezTo>
                    <a:pt x="1976" y="3483"/>
                    <a:pt x="1824" y="3021"/>
                    <a:pt x="1493" y="2684"/>
                  </a:cubicBezTo>
                  <a:cubicBezTo>
                    <a:pt x="1258" y="2438"/>
                    <a:pt x="961" y="2296"/>
                    <a:pt x="664" y="2279"/>
                  </a:cubicBezTo>
                  <a:cubicBezTo>
                    <a:pt x="698" y="1784"/>
                    <a:pt x="924" y="1298"/>
                    <a:pt x="1298" y="924"/>
                  </a:cubicBezTo>
                  <a:cubicBezTo>
                    <a:pt x="1652" y="571"/>
                    <a:pt x="2098" y="367"/>
                    <a:pt x="2534" y="367"/>
                  </a:cubicBezTo>
                  <a:cubicBezTo>
                    <a:pt x="2551" y="367"/>
                    <a:pt x="2568" y="367"/>
                    <a:pt x="2586" y="368"/>
                  </a:cubicBezTo>
                  <a:cubicBezTo>
                    <a:pt x="3038" y="385"/>
                    <a:pt x="3496" y="614"/>
                    <a:pt x="3847" y="1005"/>
                  </a:cubicBezTo>
                  <a:cubicBezTo>
                    <a:pt x="4244" y="1450"/>
                    <a:pt x="4443" y="2027"/>
                    <a:pt x="4400" y="2582"/>
                  </a:cubicBezTo>
                  <a:lnTo>
                    <a:pt x="4767" y="2613"/>
                  </a:lnTo>
                  <a:cubicBezTo>
                    <a:pt x="4821" y="1955"/>
                    <a:pt x="4585" y="1281"/>
                    <a:pt x="4120" y="759"/>
                  </a:cubicBezTo>
                  <a:cubicBezTo>
                    <a:pt x="3702" y="297"/>
                    <a:pt x="3149" y="17"/>
                    <a:pt x="2596" y="1"/>
                  </a:cubicBezTo>
                  <a:cubicBezTo>
                    <a:pt x="2584" y="0"/>
                    <a:pt x="2573" y="0"/>
                    <a:pt x="2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1951137" y="2162452"/>
              <a:ext cx="37920" cy="77080"/>
            </a:xfrm>
            <a:custGeom>
              <a:avLst/>
              <a:gdLst/>
              <a:ahLst/>
              <a:cxnLst/>
              <a:rect l="l" t="t" r="r" b="b"/>
              <a:pathLst>
                <a:path w="2017" h="4100" extrusionOk="0">
                  <a:moveTo>
                    <a:pt x="1009" y="1"/>
                  </a:moveTo>
                  <a:cubicBezTo>
                    <a:pt x="452" y="1"/>
                    <a:pt x="1" y="918"/>
                    <a:pt x="1" y="2050"/>
                  </a:cubicBezTo>
                  <a:cubicBezTo>
                    <a:pt x="1" y="3183"/>
                    <a:pt x="452" y="4100"/>
                    <a:pt x="1009" y="4100"/>
                  </a:cubicBezTo>
                  <a:cubicBezTo>
                    <a:pt x="1565" y="4100"/>
                    <a:pt x="2017" y="3183"/>
                    <a:pt x="2017" y="2050"/>
                  </a:cubicBezTo>
                  <a:cubicBezTo>
                    <a:pt x="2017" y="918"/>
                    <a:pt x="1565" y="1"/>
                    <a:pt x="1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2264551" y="2162452"/>
              <a:ext cx="37863" cy="77080"/>
            </a:xfrm>
            <a:custGeom>
              <a:avLst/>
              <a:gdLst/>
              <a:ahLst/>
              <a:cxnLst/>
              <a:rect l="l" t="t" r="r" b="b"/>
              <a:pathLst>
                <a:path w="2014" h="4100" extrusionOk="0">
                  <a:moveTo>
                    <a:pt x="1008" y="1"/>
                  </a:moveTo>
                  <a:cubicBezTo>
                    <a:pt x="453" y="1"/>
                    <a:pt x="0" y="918"/>
                    <a:pt x="0" y="2050"/>
                  </a:cubicBezTo>
                  <a:cubicBezTo>
                    <a:pt x="0" y="3183"/>
                    <a:pt x="453" y="4100"/>
                    <a:pt x="1008" y="4100"/>
                  </a:cubicBezTo>
                  <a:cubicBezTo>
                    <a:pt x="1565" y="4100"/>
                    <a:pt x="2013" y="3183"/>
                    <a:pt x="2013" y="2050"/>
                  </a:cubicBezTo>
                  <a:cubicBezTo>
                    <a:pt x="2013" y="918"/>
                    <a:pt x="1565" y="1"/>
                    <a:pt x="1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1890225" y="2063977"/>
              <a:ext cx="131544" cy="70368"/>
            </a:xfrm>
            <a:custGeom>
              <a:avLst/>
              <a:gdLst/>
              <a:ahLst/>
              <a:cxnLst/>
              <a:rect l="l" t="t" r="r" b="b"/>
              <a:pathLst>
                <a:path w="6997" h="3743" extrusionOk="0">
                  <a:moveTo>
                    <a:pt x="5247" y="0"/>
                  </a:moveTo>
                  <a:cubicBezTo>
                    <a:pt x="3122" y="0"/>
                    <a:pt x="989" y="1269"/>
                    <a:pt x="1" y="3307"/>
                  </a:cubicBezTo>
                  <a:lnTo>
                    <a:pt x="901" y="3742"/>
                  </a:lnTo>
                  <a:cubicBezTo>
                    <a:pt x="1721" y="2049"/>
                    <a:pt x="3487" y="993"/>
                    <a:pt x="5236" y="993"/>
                  </a:cubicBezTo>
                  <a:cubicBezTo>
                    <a:pt x="5716" y="993"/>
                    <a:pt x="6195" y="1073"/>
                    <a:pt x="6653" y="1240"/>
                  </a:cubicBezTo>
                  <a:lnTo>
                    <a:pt x="6996" y="307"/>
                  </a:lnTo>
                  <a:cubicBezTo>
                    <a:pt x="6430" y="99"/>
                    <a:pt x="5839" y="0"/>
                    <a:pt x="5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2218209" y="2052528"/>
              <a:ext cx="154235" cy="93342"/>
            </a:xfrm>
            <a:custGeom>
              <a:avLst/>
              <a:gdLst/>
              <a:ahLst/>
              <a:cxnLst/>
              <a:rect l="l" t="t" r="r" b="b"/>
              <a:pathLst>
                <a:path w="8204" h="4965" extrusionOk="0">
                  <a:moveTo>
                    <a:pt x="2420" y="1"/>
                  </a:moveTo>
                  <a:cubicBezTo>
                    <a:pt x="1591" y="1"/>
                    <a:pt x="761" y="180"/>
                    <a:pt x="1" y="541"/>
                  </a:cubicBezTo>
                  <a:lnTo>
                    <a:pt x="430" y="1442"/>
                  </a:lnTo>
                  <a:cubicBezTo>
                    <a:pt x="1056" y="1144"/>
                    <a:pt x="1738" y="997"/>
                    <a:pt x="2420" y="997"/>
                  </a:cubicBezTo>
                  <a:cubicBezTo>
                    <a:pt x="3155" y="997"/>
                    <a:pt x="3890" y="1168"/>
                    <a:pt x="4556" y="1509"/>
                  </a:cubicBezTo>
                  <a:cubicBezTo>
                    <a:pt x="5854" y="2173"/>
                    <a:pt x="6855" y="3464"/>
                    <a:pt x="7236" y="4964"/>
                  </a:cubicBezTo>
                  <a:lnTo>
                    <a:pt x="8203" y="4715"/>
                  </a:lnTo>
                  <a:cubicBezTo>
                    <a:pt x="7752" y="2945"/>
                    <a:pt x="6559" y="1414"/>
                    <a:pt x="5011" y="622"/>
                  </a:cubicBezTo>
                  <a:cubicBezTo>
                    <a:pt x="4204" y="208"/>
                    <a:pt x="3312" y="1"/>
                    <a:pt x="2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1918932" y="1598565"/>
              <a:ext cx="653601" cy="493688"/>
            </a:xfrm>
            <a:custGeom>
              <a:avLst/>
              <a:gdLst/>
              <a:ahLst/>
              <a:cxnLst/>
              <a:rect l="l" t="t" r="r" b="b"/>
              <a:pathLst>
                <a:path w="34766" h="26260" extrusionOk="0">
                  <a:moveTo>
                    <a:pt x="11004" y="1"/>
                  </a:moveTo>
                  <a:lnTo>
                    <a:pt x="10128" y="432"/>
                  </a:lnTo>
                  <a:cubicBezTo>
                    <a:pt x="5530" y="2697"/>
                    <a:pt x="2216" y="5937"/>
                    <a:pt x="1" y="10337"/>
                  </a:cubicBezTo>
                  <a:lnTo>
                    <a:pt x="446" y="10559"/>
                  </a:lnTo>
                  <a:cubicBezTo>
                    <a:pt x="2476" y="6531"/>
                    <a:pt x="5446" y="3497"/>
                    <a:pt x="9515" y="1308"/>
                  </a:cubicBezTo>
                  <a:lnTo>
                    <a:pt x="9515" y="1308"/>
                  </a:lnTo>
                  <a:cubicBezTo>
                    <a:pt x="8635" y="2755"/>
                    <a:pt x="8001" y="4362"/>
                    <a:pt x="7664" y="6015"/>
                  </a:cubicBezTo>
                  <a:lnTo>
                    <a:pt x="7576" y="6436"/>
                  </a:lnTo>
                  <a:lnTo>
                    <a:pt x="7984" y="6301"/>
                  </a:lnTo>
                  <a:cubicBezTo>
                    <a:pt x="10383" y="5498"/>
                    <a:pt x="12894" y="5108"/>
                    <a:pt x="15404" y="5108"/>
                  </a:cubicBezTo>
                  <a:cubicBezTo>
                    <a:pt x="20891" y="5108"/>
                    <a:pt x="26370" y="6971"/>
                    <a:pt x="30650" y="10455"/>
                  </a:cubicBezTo>
                  <a:lnTo>
                    <a:pt x="26131" y="9450"/>
                  </a:lnTo>
                  <a:lnTo>
                    <a:pt x="26806" y="10074"/>
                  </a:lnTo>
                  <a:cubicBezTo>
                    <a:pt x="29250" y="12343"/>
                    <a:pt x="31070" y="15192"/>
                    <a:pt x="32106" y="18354"/>
                  </a:cubicBezTo>
                  <a:lnTo>
                    <a:pt x="28428" y="15677"/>
                  </a:lnTo>
                  <a:lnTo>
                    <a:pt x="29132" y="16782"/>
                  </a:lnTo>
                  <a:cubicBezTo>
                    <a:pt x="29500" y="17359"/>
                    <a:pt x="29951" y="18010"/>
                    <a:pt x="30427" y="18697"/>
                  </a:cubicBezTo>
                  <a:cubicBezTo>
                    <a:pt x="31930" y="20859"/>
                    <a:pt x="33785" y="23522"/>
                    <a:pt x="34185" y="25679"/>
                  </a:cubicBezTo>
                  <a:cubicBezTo>
                    <a:pt x="33029" y="25366"/>
                    <a:pt x="30771" y="23872"/>
                    <a:pt x="27460" y="21232"/>
                  </a:cubicBezTo>
                  <a:lnTo>
                    <a:pt x="26793" y="20700"/>
                  </a:lnTo>
                  <a:lnTo>
                    <a:pt x="26971" y="21414"/>
                  </a:lnTo>
                  <a:cubicBezTo>
                    <a:pt x="27136" y="22066"/>
                    <a:pt x="27315" y="23009"/>
                    <a:pt x="27322" y="23525"/>
                  </a:cubicBezTo>
                  <a:cubicBezTo>
                    <a:pt x="25258" y="22241"/>
                    <a:pt x="23465" y="20508"/>
                    <a:pt x="22117" y="18489"/>
                  </a:cubicBezTo>
                  <a:lnTo>
                    <a:pt x="21681" y="18728"/>
                  </a:lnTo>
                  <a:lnTo>
                    <a:pt x="22652" y="20946"/>
                  </a:lnTo>
                  <a:cubicBezTo>
                    <a:pt x="18462" y="20393"/>
                    <a:pt x="14437" y="18340"/>
                    <a:pt x="11544" y="15265"/>
                  </a:cubicBezTo>
                  <a:lnTo>
                    <a:pt x="10604" y="14268"/>
                  </a:lnTo>
                  <a:lnTo>
                    <a:pt x="11133" y="15532"/>
                  </a:lnTo>
                  <a:cubicBezTo>
                    <a:pt x="11810" y="17160"/>
                    <a:pt x="12856" y="18610"/>
                    <a:pt x="14174" y="19766"/>
                  </a:cubicBezTo>
                  <a:cubicBezTo>
                    <a:pt x="9137" y="18842"/>
                    <a:pt x="4458" y="16324"/>
                    <a:pt x="918" y="12612"/>
                  </a:cubicBezTo>
                  <a:lnTo>
                    <a:pt x="557" y="12956"/>
                  </a:lnTo>
                  <a:cubicBezTo>
                    <a:pt x="4390" y="16975"/>
                    <a:pt x="9528" y="19625"/>
                    <a:pt x="15027" y="20410"/>
                  </a:cubicBezTo>
                  <a:lnTo>
                    <a:pt x="16005" y="20552"/>
                  </a:lnTo>
                  <a:lnTo>
                    <a:pt x="15212" y="19965"/>
                  </a:lnTo>
                  <a:cubicBezTo>
                    <a:pt x="14002" y="19068"/>
                    <a:pt x="12994" y="17939"/>
                    <a:pt x="12242" y="16645"/>
                  </a:cubicBezTo>
                  <a:lnTo>
                    <a:pt x="12242" y="16645"/>
                  </a:lnTo>
                  <a:cubicBezTo>
                    <a:pt x="15205" y="19324"/>
                    <a:pt x="19062" y="21071"/>
                    <a:pt x="23027" y="21495"/>
                  </a:cubicBezTo>
                  <a:lnTo>
                    <a:pt x="23455" y="21540"/>
                  </a:lnTo>
                  <a:lnTo>
                    <a:pt x="22973" y="20440"/>
                  </a:lnTo>
                  <a:lnTo>
                    <a:pt x="22973" y="20440"/>
                  </a:lnTo>
                  <a:cubicBezTo>
                    <a:pt x="24230" y="21904"/>
                    <a:pt x="25730" y="23165"/>
                    <a:pt x="27386" y="24149"/>
                  </a:cubicBezTo>
                  <a:lnTo>
                    <a:pt x="27628" y="24291"/>
                  </a:lnTo>
                  <a:lnTo>
                    <a:pt x="27740" y="24034"/>
                  </a:lnTo>
                  <a:cubicBezTo>
                    <a:pt x="27908" y="23650"/>
                    <a:pt x="27757" y="22682"/>
                    <a:pt x="27615" y="21991"/>
                  </a:cubicBezTo>
                  <a:lnTo>
                    <a:pt x="27615" y="21991"/>
                  </a:lnTo>
                  <a:cubicBezTo>
                    <a:pt x="29978" y="23859"/>
                    <a:pt x="33036" y="26124"/>
                    <a:pt x="34465" y="26236"/>
                  </a:cubicBezTo>
                  <a:lnTo>
                    <a:pt x="34765" y="26259"/>
                  </a:lnTo>
                  <a:lnTo>
                    <a:pt x="34765" y="26259"/>
                  </a:lnTo>
                  <a:lnTo>
                    <a:pt x="34731" y="25956"/>
                  </a:lnTo>
                  <a:cubicBezTo>
                    <a:pt x="34462" y="23619"/>
                    <a:pt x="32453" y="20734"/>
                    <a:pt x="30838" y="18411"/>
                  </a:cubicBezTo>
                  <a:cubicBezTo>
                    <a:pt x="30662" y="18162"/>
                    <a:pt x="30491" y="17915"/>
                    <a:pt x="30329" y="17676"/>
                  </a:cubicBezTo>
                  <a:lnTo>
                    <a:pt x="30329" y="17676"/>
                  </a:lnTo>
                  <a:lnTo>
                    <a:pt x="32999" y="19621"/>
                  </a:lnTo>
                  <a:lnTo>
                    <a:pt x="32800" y="18926"/>
                  </a:lnTo>
                  <a:cubicBezTo>
                    <a:pt x="31873" y="15680"/>
                    <a:pt x="30147" y="12724"/>
                    <a:pt x="27780" y="10326"/>
                  </a:cubicBezTo>
                  <a:lnTo>
                    <a:pt x="27780" y="10326"/>
                  </a:lnTo>
                  <a:lnTo>
                    <a:pt x="32459" y="11369"/>
                  </a:lnTo>
                  <a:lnTo>
                    <a:pt x="32459" y="11369"/>
                  </a:lnTo>
                  <a:lnTo>
                    <a:pt x="31742" y="10731"/>
                  </a:lnTo>
                  <a:cubicBezTo>
                    <a:pt x="27269" y="6750"/>
                    <a:pt x="21336" y="4611"/>
                    <a:pt x="15395" y="4611"/>
                  </a:cubicBezTo>
                  <a:cubicBezTo>
                    <a:pt x="12980" y="4611"/>
                    <a:pt x="10564" y="4964"/>
                    <a:pt x="8244" y="5691"/>
                  </a:cubicBezTo>
                  <a:cubicBezTo>
                    <a:pt x="8658" y="3948"/>
                    <a:pt x="9414" y="2263"/>
                    <a:pt x="10442" y="799"/>
                  </a:cubicBezTo>
                  <a:lnTo>
                    <a:pt x="11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1706624" y="1786734"/>
              <a:ext cx="217347" cy="399331"/>
            </a:xfrm>
            <a:custGeom>
              <a:avLst/>
              <a:gdLst/>
              <a:ahLst/>
              <a:cxnLst/>
              <a:rect l="l" t="t" r="r" b="b"/>
              <a:pathLst>
                <a:path w="11561" h="21241" extrusionOk="0">
                  <a:moveTo>
                    <a:pt x="9309" y="1"/>
                  </a:moveTo>
                  <a:cubicBezTo>
                    <a:pt x="6198" y="1"/>
                    <a:pt x="3094" y="1078"/>
                    <a:pt x="681" y="3051"/>
                  </a:cubicBezTo>
                  <a:lnTo>
                    <a:pt x="0" y="3611"/>
                  </a:lnTo>
                  <a:lnTo>
                    <a:pt x="873" y="3493"/>
                  </a:lnTo>
                  <a:cubicBezTo>
                    <a:pt x="1123" y="3459"/>
                    <a:pt x="1374" y="3443"/>
                    <a:pt x="1627" y="3443"/>
                  </a:cubicBezTo>
                  <a:cubicBezTo>
                    <a:pt x="2333" y="3443"/>
                    <a:pt x="3040" y="3573"/>
                    <a:pt x="3699" y="3824"/>
                  </a:cubicBezTo>
                  <a:cubicBezTo>
                    <a:pt x="2478" y="4495"/>
                    <a:pt x="1686" y="6049"/>
                    <a:pt x="1393" y="8368"/>
                  </a:cubicBezTo>
                  <a:cubicBezTo>
                    <a:pt x="927" y="12057"/>
                    <a:pt x="1271" y="16750"/>
                    <a:pt x="2333" y="21240"/>
                  </a:cubicBezTo>
                  <a:lnTo>
                    <a:pt x="2818" y="21125"/>
                  </a:lnTo>
                  <a:cubicBezTo>
                    <a:pt x="1771" y="16689"/>
                    <a:pt x="1430" y="12063"/>
                    <a:pt x="1888" y="8429"/>
                  </a:cubicBezTo>
                  <a:cubicBezTo>
                    <a:pt x="2104" y="6726"/>
                    <a:pt x="2714" y="4585"/>
                    <a:pt x="4400" y="4067"/>
                  </a:cubicBezTo>
                  <a:lnTo>
                    <a:pt x="4993" y="3885"/>
                  </a:lnTo>
                  <a:lnTo>
                    <a:pt x="4437" y="3605"/>
                  </a:lnTo>
                  <a:cubicBezTo>
                    <a:pt x="3577" y="3173"/>
                    <a:pt x="2610" y="2944"/>
                    <a:pt x="1642" y="2944"/>
                  </a:cubicBezTo>
                  <a:cubicBezTo>
                    <a:pt x="3860" y="1357"/>
                    <a:pt x="6582" y="500"/>
                    <a:pt x="9306" y="500"/>
                  </a:cubicBezTo>
                  <a:cubicBezTo>
                    <a:pt x="10031" y="500"/>
                    <a:pt x="10756" y="561"/>
                    <a:pt x="11472" y="685"/>
                  </a:cubicBezTo>
                  <a:lnTo>
                    <a:pt x="11561" y="193"/>
                  </a:lnTo>
                  <a:cubicBezTo>
                    <a:pt x="10816" y="64"/>
                    <a:pt x="10063" y="1"/>
                    <a:pt x="9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1750729" y="1837569"/>
              <a:ext cx="186609" cy="349304"/>
            </a:xfrm>
            <a:custGeom>
              <a:avLst/>
              <a:gdLst/>
              <a:ahLst/>
              <a:cxnLst/>
              <a:rect l="l" t="t" r="r" b="b"/>
              <a:pathLst>
                <a:path w="9926" h="18580" extrusionOk="0">
                  <a:moveTo>
                    <a:pt x="9444" y="0"/>
                  </a:moveTo>
                  <a:cubicBezTo>
                    <a:pt x="8577" y="2994"/>
                    <a:pt x="6740" y="6399"/>
                    <a:pt x="4572" y="9059"/>
                  </a:cubicBezTo>
                  <a:lnTo>
                    <a:pt x="4572" y="9059"/>
                  </a:lnTo>
                  <a:lnTo>
                    <a:pt x="4808" y="6375"/>
                  </a:lnTo>
                  <a:lnTo>
                    <a:pt x="4320" y="6288"/>
                  </a:lnTo>
                  <a:cubicBezTo>
                    <a:pt x="3207" y="10411"/>
                    <a:pt x="1754" y="14480"/>
                    <a:pt x="1" y="18374"/>
                  </a:cubicBezTo>
                  <a:lnTo>
                    <a:pt x="456" y="18580"/>
                  </a:lnTo>
                  <a:cubicBezTo>
                    <a:pt x="1865" y="15448"/>
                    <a:pt x="3078" y="12208"/>
                    <a:pt x="4083" y="8917"/>
                  </a:cubicBezTo>
                  <a:lnTo>
                    <a:pt x="4083" y="8917"/>
                  </a:lnTo>
                  <a:lnTo>
                    <a:pt x="3939" y="10566"/>
                  </a:lnTo>
                  <a:lnTo>
                    <a:pt x="4441" y="9990"/>
                  </a:lnTo>
                  <a:cubicBezTo>
                    <a:pt x="6872" y="7201"/>
                    <a:pt x="8972" y="3426"/>
                    <a:pt x="9926" y="139"/>
                  </a:cubicBezTo>
                  <a:lnTo>
                    <a:pt x="94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2470543" y="2036830"/>
              <a:ext cx="71816" cy="153784"/>
            </a:xfrm>
            <a:custGeom>
              <a:avLst/>
              <a:gdLst/>
              <a:ahLst/>
              <a:cxnLst/>
              <a:rect l="l" t="t" r="r" b="b"/>
              <a:pathLst>
                <a:path w="3820" h="8180" extrusionOk="0">
                  <a:moveTo>
                    <a:pt x="492" y="1"/>
                  </a:moveTo>
                  <a:lnTo>
                    <a:pt x="0" y="85"/>
                  </a:lnTo>
                  <a:cubicBezTo>
                    <a:pt x="414" y="2462"/>
                    <a:pt x="1072" y="4575"/>
                    <a:pt x="1766" y="6814"/>
                  </a:cubicBezTo>
                  <a:cubicBezTo>
                    <a:pt x="1885" y="7202"/>
                    <a:pt x="2006" y="7593"/>
                    <a:pt x="2121" y="7950"/>
                  </a:cubicBezTo>
                  <a:lnTo>
                    <a:pt x="2292" y="8180"/>
                  </a:lnTo>
                  <a:lnTo>
                    <a:pt x="2559" y="8129"/>
                  </a:lnTo>
                  <a:cubicBezTo>
                    <a:pt x="2873" y="7859"/>
                    <a:pt x="3820" y="4158"/>
                    <a:pt x="3284" y="1730"/>
                  </a:cubicBezTo>
                  <a:lnTo>
                    <a:pt x="3284" y="1730"/>
                  </a:lnTo>
                  <a:lnTo>
                    <a:pt x="2795" y="1838"/>
                  </a:lnTo>
                  <a:cubicBezTo>
                    <a:pt x="3203" y="3669"/>
                    <a:pt x="2728" y="6103"/>
                    <a:pt x="2411" y="7209"/>
                  </a:cubicBezTo>
                  <a:cubicBezTo>
                    <a:pt x="2353" y="7027"/>
                    <a:pt x="2296" y="6848"/>
                    <a:pt x="2242" y="6666"/>
                  </a:cubicBezTo>
                  <a:cubicBezTo>
                    <a:pt x="1551" y="4444"/>
                    <a:pt x="900" y="2347"/>
                    <a:pt x="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1979280" y="2740984"/>
              <a:ext cx="301702" cy="77024"/>
            </a:xfrm>
            <a:custGeom>
              <a:avLst/>
              <a:gdLst/>
              <a:ahLst/>
              <a:cxnLst/>
              <a:rect l="l" t="t" r="r" b="b"/>
              <a:pathLst>
                <a:path w="16048" h="4097" extrusionOk="0">
                  <a:moveTo>
                    <a:pt x="15703" y="1"/>
                  </a:moveTo>
                  <a:cubicBezTo>
                    <a:pt x="13839" y="2246"/>
                    <a:pt x="10984" y="3608"/>
                    <a:pt x="8068" y="3645"/>
                  </a:cubicBezTo>
                  <a:cubicBezTo>
                    <a:pt x="8023" y="3646"/>
                    <a:pt x="7979" y="3646"/>
                    <a:pt x="7934" y="3646"/>
                  </a:cubicBezTo>
                  <a:cubicBezTo>
                    <a:pt x="5057" y="3646"/>
                    <a:pt x="2230" y="2364"/>
                    <a:pt x="338" y="203"/>
                  </a:cubicBezTo>
                  <a:lnTo>
                    <a:pt x="0" y="496"/>
                  </a:lnTo>
                  <a:cubicBezTo>
                    <a:pt x="1979" y="2758"/>
                    <a:pt x="4939" y="4096"/>
                    <a:pt x="7943" y="4096"/>
                  </a:cubicBezTo>
                  <a:cubicBezTo>
                    <a:pt x="7987" y="4096"/>
                    <a:pt x="8031" y="4093"/>
                    <a:pt x="8071" y="4093"/>
                  </a:cubicBezTo>
                  <a:cubicBezTo>
                    <a:pt x="11119" y="4056"/>
                    <a:pt x="14102" y="2634"/>
                    <a:pt x="16047" y="287"/>
                  </a:cubicBezTo>
                  <a:lnTo>
                    <a:pt x="157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5"/>
            <p:cNvSpPr/>
            <p:nvPr/>
          </p:nvSpPr>
          <p:spPr>
            <a:xfrm>
              <a:off x="1957792" y="2762604"/>
              <a:ext cx="343100" cy="94263"/>
            </a:xfrm>
            <a:custGeom>
              <a:avLst/>
              <a:gdLst/>
              <a:ahLst/>
              <a:cxnLst/>
              <a:rect l="l" t="t" r="r" b="b"/>
              <a:pathLst>
                <a:path w="18250" h="5014" extrusionOk="0">
                  <a:moveTo>
                    <a:pt x="331" y="1"/>
                  </a:moveTo>
                  <a:lnTo>
                    <a:pt x="1" y="304"/>
                  </a:lnTo>
                  <a:cubicBezTo>
                    <a:pt x="2610" y="3139"/>
                    <a:pt x="5961" y="4852"/>
                    <a:pt x="9200" y="5000"/>
                  </a:cubicBezTo>
                  <a:cubicBezTo>
                    <a:pt x="9366" y="5010"/>
                    <a:pt x="9535" y="5014"/>
                    <a:pt x="9703" y="5014"/>
                  </a:cubicBezTo>
                  <a:cubicBezTo>
                    <a:pt x="12943" y="5014"/>
                    <a:pt x="16854" y="3608"/>
                    <a:pt x="18249" y="382"/>
                  </a:cubicBezTo>
                  <a:lnTo>
                    <a:pt x="17838" y="203"/>
                  </a:lnTo>
                  <a:cubicBezTo>
                    <a:pt x="16520" y="3246"/>
                    <a:pt x="12790" y="4565"/>
                    <a:pt x="9693" y="4565"/>
                  </a:cubicBezTo>
                  <a:cubicBezTo>
                    <a:pt x="9534" y="4565"/>
                    <a:pt x="9376" y="4562"/>
                    <a:pt x="9221" y="4555"/>
                  </a:cubicBezTo>
                  <a:cubicBezTo>
                    <a:pt x="6099" y="4410"/>
                    <a:pt x="2859" y="2748"/>
                    <a:pt x="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9" name="Google Shape;509;p25"/>
          <p:cNvGrpSpPr/>
          <p:nvPr/>
        </p:nvGrpSpPr>
        <p:grpSpPr>
          <a:xfrm>
            <a:off x="7412293" y="472386"/>
            <a:ext cx="513047" cy="567584"/>
            <a:chOff x="6218343" y="1568334"/>
            <a:chExt cx="1071845" cy="1550230"/>
          </a:xfrm>
        </p:grpSpPr>
        <p:grpSp>
          <p:nvGrpSpPr>
            <p:cNvPr id="510" name="Google Shape;510;p25"/>
            <p:cNvGrpSpPr/>
            <p:nvPr/>
          </p:nvGrpSpPr>
          <p:grpSpPr>
            <a:xfrm>
              <a:off x="6218343" y="1568334"/>
              <a:ext cx="1071845" cy="1550230"/>
              <a:chOff x="6469980" y="1568334"/>
              <a:chExt cx="1071845" cy="1550230"/>
            </a:xfrm>
          </p:grpSpPr>
          <p:sp>
            <p:nvSpPr>
              <p:cNvPr id="511" name="Google Shape;511;p25"/>
              <p:cNvSpPr/>
              <p:nvPr/>
            </p:nvSpPr>
            <p:spPr>
              <a:xfrm>
                <a:off x="6608536" y="1751766"/>
                <a:ext cx="795936" cy="880536"/>
              </a:xfrm>
              <a:custGeom>
                <a:avLst/>
                <a:gdLst/>
                <a:ahLst/>
                <a:cxnLst/>
                <a:rect l="l" t="t" r="r" b="b"/>
                <a:pathLst>
                  <a:path w="42337" h="46837" extrusionOk="0">
                    <a:moveTo>
                      <a:pt x="21168" y="0"/>
                    </a:moveTo>
                    <a:cubicBezTo>
                      <a:pt x="9476" y="0"/>
                      <a:pt x="0" y="9378"/>
                      <a:pt x="0" y="20945"/>
                    </a:cubicBezTo>
                    <a:cubicBezTo>
                      <a:pt x="0" y="38422"/>
                      <a:pt x="9476" y="46837"/>
                      <a:pt x="21168" y="46837"/>
                    </a:cubicBezTo>
                    <a:cubicBezTo>
                      <a:pt x="32860" y="46837"/>
                      <a:pt x="42337" y="39356"/>
                      <a:pt x="42337" y="20945"/>
                    </a:cubicBezTo>
                    <a:cubicBezTo>
                      <a:pt x="42337" y="9378"/>
                      <a:pt x="32860" y="0"/>
                      <a:pt x="211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5"/>
              <p:cNvSpPr/>
              <p:nvPr/>
            </p:nvSpPr>
            <p:spPr>
              <a:xfrm>
                <a:off x="6869913" y="2474532"/>
                <a:ext cx="273164" cy="541158"/>
              </a:xfrm>
              <a:custGeom>
                <a:avLst/>
                <a:gdLst/>
                <a:ahLst/>
                <a:cxnLst/>
                <a:rect l="l" t="t" r="r" b="b"/>
                <a:pathLst>
                  <a:path w="14530" h="28785" extrusionOk="0">
                    <a:moveTo>
                      <a:pt x="0" y="1"/>
                    </a:moveTo>
                    <a:lnTo>
                      <a:pt x="0" y="28785"/>
                    </a:lnTo>
                    <a:lnTo>
                      <a:pt x="14530" y="28785"/>
                    </a:lnTo>
                    <a:lnTo>
                      <a:pt x="1453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25"/>
              <p:cNvSpPr/>
              <p:nvPr/>
            </p:nvSpPr>
            <p:spPr>
              <a:xfrm>
                <a:off x="6595715" y="2706712"/>
                <a:ext cx="833799" cy="411852"/>
              </a:xfrm>
              <a:custGeom>
                <a:avLst/>
                <a:gdLst/>
                <a:ahLst/>
                <a:cxnLst/>
                <a:rect l="l" t="t" r="r" b="b"/>
                <a:pathLst>
                  <a:path w="44351" h="21907" extrusionOk="0">
                    <a:moveTo>
                      <a:pt x="21850" y="0"/>
                    </a:moveTo>
                    <a:cubicBezTo>
                      <a:pt x="9953" y="0"/>
                      <a:pt x="1" y="15285"/>
                      <a:pt x="1" y="21670"/>
                    </a:cubicBezTo>
                    <a:lnTo>
                      <a:pt x="21850" y="21907"/>
                    </a:lnTo>
                    <a:lnTo>
                      <a:pt x="43703" y="21907"/>
                    </a:lnTo>
                    <a:cubicBezTo>
                      <a:pt x="44350" y="16435"/>
                      <a:pt x="33839" y="0"/>
                      <a:pt x="218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25"/>
              <p:cNvSpPr/>
              <p:nvPr/>
            </p:nvSpPr>
            <p:spPr>
              <a:xfrm>
                <a:off x="6469980" y="2171927"/>
                <a:ext cx="208793" cy="223701"/>
              </a:xfrm>
              <a:custGeom>
                <a:avLst/>
                <a:gdLst/>
                <a:ahLst/>
                <a:cxnLst/>
                <a:rect l="l" t="t" r="r" b="b"/>
                <a:pathLst>
                  <a:path w="11106" h="11899" extrusionOk="0">
                    <a:moveTo>
                      <a:pt x="5011" y="0"/>
                    </a:moveTo>
                    <a:cubicBezTo>
                      <a:pt x="4515" y="0"/>
                      <a:pt x="4019" y="94"/>
                      <a:pt x="3540" y="292"/>
                    </a:cubicBezTo>
                    <a:cubicBezTo>
                      <a:pt x="1086" y="1307"/>
                      <a:pt x="0" y="4662"/>
                      <a:pt x="1109" y="7786"/>
                    </a:cubicBezTo>
                    <a:cubicBezTo>
                      <a:pt x="2004" y="10301"/>
                      <a:pt x="4050" y="11899"/>
                      <a:pt x="6093" y="11899"/>
                    </a:cubicBezTo>
                    <a:cubicBezTo>
                      <a:pt x="6589" y="11899"/>
                      <a:pt x="7086" y="11804"/>
                      <a:pt x="7565" y="11606"/>
                    </a:cubicBezTo>
                    <a:cubicBezTo>
                      <a:pt x="10020" y="10595"/>
                      <a:pt x="11105" y="7237"/>
                      <a:pt x="9997" y="4115"/>
                    </a:cubicBezTo>
                    <a:cubicBezTo>
                      <a:pt x="9101" y="1600"/>
                      <a:pt x="7055" y="0"/>
                      <a:pt x="50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5"/>
              <p:cNvSpPr/>
              <p:nvPr/>
            </p:nvSpPr>
            <p:spPr>
              <a:xfrm>
                <a:off x="7333032" y="2162414"/>
                <a:ext cx="208793" cy="223701"/>
              </a:xfrm>
              <a:custGeom>
                <a:avLst/>
                <a:gdLst/>
                <a:ahLst/>
                <a:cxnLst/>
                <a:rect l="l" t="t" r="r" b="b"/>
                <a:pathLst>
                  <a:path w="11106" h="11899" extrusionOk="0">
                    <a:moveTo>
                      <a:pt x="6095" y="0"/>
                    </a:moveTo>
                    <a:cubicBezTo>
                      <a:pt x="4051" y="0"/>
                      <a:pt x="2005" y="1600"/>
                      <a:pt x="1109" y="4116"/>
                    </a:cubicBezTo>
                    <a:cubicBezTo>
                      <a:pt x="0" y="7237"/>
                      <a:pt x="1089" y="10595"/>
                      <a:pt x="3540" y="11606"/>
                    </a:cubicBezTo>
                    <a:cubicBezTo>
                      <a:pt x="4020" y="11805"/>
                      <a:pt x="4516" y="11899"/>
                      <a:pt x="5012" y="11899"/>
                    </a:cubicBezTo>
                    <a:cubicBezTo>
                      <a:pt x="7055" y="11899"/>
                      <a:pt x="9101" y="10301"/>
                      <a:pt x="9996" y="7787"/>
                    </a:cubicBezTo>
                    <a:cubicBezTo>
                      <a:pt x="11105" y="4662"/>
                      <a:pt x="10019" y="1307"/>
                      <a:pt x="7565" y="293"/>
                    </a:cubicBezTo>
                    <a:cubicBezTo>
                      <a:pt x="7086" y="95"/>
                      <a:pt x="6590" y="0"/>
                      <a:pt x="60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25"/>
              <p:cNvSpPr/>
              <p:nvPr/>
            </p:nvSpPr>
            <p:spPr>
              <a:xfrm>
                <a:off x="6802590" y="2133425"/>
                <a:ext cx="40006" cy="81404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4330" extrusionOk="0">
                    <a:moveTo>
                      <a:pt x="1063" y="0"/>
                    </a:moveTo>
                    <a:cubicBezTo>
                      <a:pt x="477" y="0"/>
                      <a:pt x="1" y="968"/>
                      <a:pt x="1" y="2165"/>
                    </a:cubicBezTo>
                    <a:cubicBezTo>
                      <a:pt x="1" y="3361"/>
                      <a:pt x="477" y="4329"/>
                      <a:pt x="1063" y="4329"/>
                    </a:cubicBezTo>
                    <a:cubicBezTo>
                      <a:pt x="1650" y="4329"/>
                      <a:pt x="2128" y="3361"/>
                      <a:pt x="2128" y="2165"/>
                    </a:cubicBezTo>
                    <a:cubicBezTo>
                      <a:pt x="2128" y="968"/>
                      <a:pt x="1650" y="0"/>
                      <a:pt x="10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25"/>
              <p:cNvSpPr/>
              <p:nvPr/>
            </p:nvSpPr>
            <p:spPr>
              <a:xfrm>
                <a:off x="7133508" y="2133425"/>
                <a:ext cx="40006" cy="81404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4330" extrusionOk="0">
                    <a:moveTo>
                      <a:pt x="1066" y="0"/>
                    </a:moveTo>
                    <a:cubicBezTo>
                      <a:pt x="476" y="0"/>
                      <a:pt x="0" y="968"/>
                      <a:pt x="0" y="2165"/>
                    </a:cubicBezTo>
                    <a:cubicBezTo>
                      <a:pt x="0" y="3361"/>
                      <a:pt x="476" y="4329"/>
                      <a:pt x="1066" y="4329"/>
                    </a:cubicBezTo>
                    <a:cubicBezTo>
                      <a:pt x="1652" y="4329"/>
                      <a:pt x="2127" y="3361"/>
                      <a:pt x="2127" y="2165"/>
                    </a:cubicBezTo>
                    <a:cubicBezTo>
                      <a:pt x="2127" y="968"/>
                      <a:pt x="1652" y="0"/>
                      <a:pt x="10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25"/>
              <p:cNvSpPr/>
              <p:nvPr/>
            </p:nvSpPr>
            <p:spPr>
              <a:xfrm>
                <a:off x="6778451" y="2214171"/>
                <a:ext cx="87871" cy="33351"/>
              </a:xfrm>
              <a:custGeom>
                <a:avLst/>
                <a:gdLst/>
                <a:ahLst/>
                <a:cxnLst/>
                <a:rect l="l" t="t" r="r" b="b"/>
                <a:pathLst>
                  <a:path w="4674" h="1774" extrusionOk="0">
                    <a:moveTo>
                      <a:pt x="4448" y="0"/>
                    </a:moveTo>
                    <a:cubicBezTo>
                      <a:pt x="4341" y="0"/>
                      <a:pt x="4244" y="84"/>
                      <a:pt x="4235" y="196"/>
                    </a:cubicBezTo>
                    <a:cubicBezTo>
                      <a:pt x="4232" y="240"/>
                      <a:pt x="4120" y="1255"/>
                      <a:pt x="2623" y="1339"/>
                    </a:cubicBezTo>
                    <a:cubicBezTo>
                      <a:pt x="2569" y="1342"/>
                      <a:pt x="2515" y="1344"/>
                      <a:pt x="2463" y="1344"/>
                    </a:cubicBezTo>
                    <a:cubicBezTo>
                      <a:pt x="1024" y="1344"/>
                      <a:pt x="461" y="262"/>
                      <a:pt x="438" y="213"/>
                    </a:cubicBezTo>
                    <a:cubicBezTo>
                      <a:pt x="401" y="139"/>
                      <a:pt x="323" y="95"/>
                      <a:pt x="244" y="95"/>
                    </a:cubicBezTo>
                    <a:cubicBezTo>
                      <a:pt x="212" y="95"/>
                      <a:pt x="179" y="103"/>
                      <a:pt x="149" y="118"/>
                    </a:cubicBezTo>
                    <a:cubicBezTo>
                      <a:pt x="44" y="172"/>
                      <a:pt x="1" y="300"/>
                      <a:pt x="54" y="406"/>
                    </a:cubicBezTo>
                    <a:cubicBezTo>
                      <a:pt x="82" y="466"/>
                      <a:pt x="756" y="1774"/>
                      <a:pt x="2458" y="1774"/>
                    </a:cubicBezTo>
                    <a:cubicBezTo>
                      <a:pt x="2519" y="1774"/>
                      <a:pt x="2583" y="1770"/>
                      <a:pt x="2647" y="1767"/>
                    </a:cubicBezTo>
                    <a:cubicBezTo>
                      <a:pt x="4532" y="1663"/>
                      <a:pt x="4663" y="247"/>
                      <a:pt x="4663" y="233"/>
                    </a:cubicBezTo>
                    <a:cubicBezTo>
                      <a:pt x="4673" y="115"/>
                      <a:pt x="4585" y="11"/>
                      <a:pt x="4467" y="1"/>
                    </a:cubicBezTo>
                    <a:cubicBezTo>
                      <a:pt x="4461" y="0"/>
                      <a:pt x="4455" y="0"/>
                      <a:pt x="44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25"/>
              <p:cNvSpPr/>
              <p:nvPr/>
            </p:nvSpPr>
            <p:spPr>
              <a:xfrm>
                <a:off x="7109801" y="2214171"/>
                <a:ext cx="87871" cy="33351"/>
              </a:xfrm>
              <a:custGeom>
                <a:avLst/>
                <a:gdLst/>
                <a:ahLst/>
                <a:cxnLst/>
                <a:rect l="l" t="t" r="r" b="b"/>
                <a:pathLst>
                  <a:path w="4674" h="1774" extrusionOk="0">
                    <a:moveTo>
                      <a:pt x="225" y="0"/>
                    </a:moveTo>
                    <a:cubicBezTo>
                      <a:pt x="219" y="0"/>
                      <a:pt x="212" y="0"/>
                      <a:pt x="206" y="1"/>
                    </a:cubicBezTo>
                    <a:cubicBezTo>
                      <a:pt x="88" y="11"/>
                      <a:pt x="0" y="115"/>
                      <a:pt x="7" y="233"/>
                    </a:cubicBezTo>
                    <a:cubicBezTo>
                      <a:pt x="10" y="247"/>
                      <a:pt x="142" y="1663"/>
                      <a:pt x="2026" y="1767"/>
                    </a:cubicBezTo>
                    <a:cubicBezTo>
                      <a:pt x="2090" y="1770"/>
                      <a:pt x="2154" y="1774"/>
                      <a:pt x="2215" y="1774"/>
                    </a:cubicBezTo>
                    <a:cubicBezTo>
                      <a:pt x="3918" y="1774"/>
                      <a:pt x="4592" y="466"/>
                      <a:pt x="4619" y="406"/>
                    </a:cubicBezTo>
                    <a:cubicBezTo>
                      <a:pt x="4673" y="300"/>
                      <a:pt x="4629" y="172"/>
                      <a:pt x="4525" y="118"/>
                    </a:cubicBezTo>
                    <a:cubicBezTo>
                      <a:pt x="4493" y="103"/>
                      <a:pt x="4460" y="95"/>
                      <a:pt x="4428" y="95"/>
                    </a:cubicBezTo>
                    <a:cubicBezTo>
                      <a:pt x="4348" y="95"/>
                      <a:pt x="4273" y="139"/>
                      <a:pt x="4235" y="213"/>
                    </a:cubicBezTo>
                    <a:cubicBezTo>
                      <a:pt x="4212" y="262"/>
                      <a:pt x="3649" y="1344"/>
                      <a:pt x="2210" y="1344"/>
                    </a:cubicBezTo>
                    <a:cubicBezTo>
                      <a:pt x="2158" y="1344"/>
                      <a:pt x="2104" y="1342"/>
                      <a:pt x="2050" y="1339"/>
                    </a:cubicBezTo>
                    <a:cubicBezTo>
                      <a:pt x="550" y="1255"/>
                      <a:pt x="442" y="240"/>
                      <a:pt x="439" y="196"/>
                    </a:cubicBezTo>
                    <a:cubicBezTo>
                      <a:pt x="426" y="84"/>
                      <a:pt x="332" y="0"/>
                      <a:pt x="2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5"/>
              <p:cNvSpPr/>
              <p:nvPr/>
            </p:nvSpPr>
            <p:spPr>
              <a:xfrm>
                <a:off x="6943496" y="2196875"/>
                <a:ext cx="121580" cy="136225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7246" extrusionOk="0">
                    <a:moveTo>
                      <a:pt x="3233" y="0"/>
                    </a:moveTo>
                    <a:cubicBezTo>
                      <a:pt x="1942" y="263"/>
                      <a:pt x="1" y="6213"/>
                      <a:pt x="745" y="6851"/>
                    </a:cubicBezTo>
                    <a:cubicBezTo>
                      <a:pt x="1054" y="7114"/>
                      <a:pt x="2143" y="7245"/>
                      <a:pt x="3233" y="7245"/>
                    </a:cubicBezTo>
                    <a:cubicBezTo>
                      <a:pt x="4323" y="7245"/>
                      <a:pt x="5413" y="7114"/>
                      <a:pt x="5721" y="6851"/>
                    </a:cubicBezTo>
                    <a:cubicBezTo>
                      <a:pt x="6466" y="6213"/>
                      <a:pt x="4524" y="263"/>
                      <a:pt x="3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25"/>
              <p:cNvSpPr/>
              <p:nvPr/>
            </p:nvSpPr>
            <p:spPr>
              <a:xfrm>
                <a:off x="6894691" y="1706176"/>
                <a:ext cx="74542" cy="230714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12272" extrusionOk="0">
                    <a:moveTo>
                      <a:pt x="3715" y="0"/>
                    </a:moveTo>
                    <a:cubicBezTo>
                      <a:pt x="3670" y="0"/>
                      <a:pt x="3626" y="14"/>
                      <a:pt x="3588" y="41"/>
                    </a:cubicBezTo>
                    <a:cubicBezTo>
                      <a:pt x="0" y="2603"/>
                      <a:pt x="1679" y="11710"/>
                      <a:pt x="1750" y="12094"/>
                    </a:cubicBezTo>
                    <a:cubicBezTo>
                      <a:pt x="1770" y="12198"/>
                      <a:pt x="1861" y="12272"/>
                      <a:pt x="1965" y="12272"/>
                    </a:cubicBezTo>
                    <a:cubicBezTo>
                      <a:pt x="1979" y="12272"/>
                      <a:pt x="1993" y="12272"/>
                      <a:pt x="2006" y="12269"/>
                    </a:cubicBezTo>
                    <a:cubicBezTo>
                      <a:pt x="2124" y="12245"/>
                      <a:pt x="2205" y="12130"/>
                      <a:pt x="2181" y="12013"/>
                    </a:cubicBezTo>
                    <a:cubicBezTo>
                      <a:pt x="2164" y="11922"/>
                      <a:pt x="479" y="2799"/>
                      <a:pt x="3843" y="395"/>
                    </a:cubicBezTo>
                    <a:cubicBezTo>
                      <a:pt x="3941" y="328"/>
                      <a:pt x="3965" y="190"/>
                      <a:pt x="3894" y="92"/>
                    </a:cubicBezTo>
                    <a:cubicBezTo>
                      <a:pt x="3851" y="32"/>
                      <a:pt x="3783" y="0"/>
                      <a:pt x="37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25"/>
              <p:cNvSpPr/>
              <p:nvPr/>
            </p:nvSpPr>
            <p:spPr>
              <a:xfrm>
                <a:off x="6811539" y="1726461"/>
                <a:ext cx="79994" cy="238516"/>
              </a:xfrm>
              <a:custGeom>
                <a:avLst/>
                <a:gdLst/>
                <a:ahLst/>
                <a:cxnLst/>
                <a:rect l="l" t="t" r="r" b="b"/>
                <a:pathLst>
                  <a:path w="4255" h="12687" extrusionOk="0">
                    <a:moveTo>
                      <a:pt x="4007" y="1"/>
                    </a:moveTo>
                    <a:cubicBezTo>
                      <a:pt x="3976" y="1"/>
                      <a:pt x="3944" y="7"/>
                      <a:pt x="3914" y="21"/>
                    </a:cubicBezTo>
                    <a:cubicBezTo>
                      <a:pt x="2573" y="634"/>
                      <a:pt x="1578" y="2074"/>
                      <a:pt x="954" y="4292"/>
                    </a:cubicBezTo>
                    <a:cubicBezTo>
                      <a:pt x="1" y="7681"/>
                      <a:pt x="216" y="12114"/>
                      <a:pt x="539" y="12596"/>
                    </a:cubicBezTo>
                    <a:cubicBezTo>
                      <a:pt x="580" y="12657"/>
                      <a:pt x="644" y="12687"/>
                      <a:pt x="712" y="12687"/>
                    </a:cubicBezTo>
                    <a:cubicBezTo>
                      <a:pt x="752" y="12687"/>
                      <a:pt x="793" y="12677"/>
                      <a:pt x="830" y="12653"/>
                    </a:cubicBezTo>
                    <a:cubicBezTo>
                      <a:pt x="931" y="12593"/>
                      <a:pt x="961" y="12458"/>
                      <a:pt x="904" y="12353"/>
                    </a:cubicBezTo>
                    <a:cubicBezTo>
                      <a:pt x="688" y="11955"/>
                      <a:pt x="398" y="7316"/>
                      <a:pt x="1538" y="3870"/>
                    </a:cubicBezTo>
                    <a:cubicBezTo>
                      <a:pt x="2131" y="2087"/>
                      <a:pt x="2990" y="928"/>
                      <a:pt x="4096" y="419"/>
                    </a:cubicBezTo>
                    <a:cubicBezTo>
                      <a:pt x="4208" y="368"/>
                      <a:pt x="4255" y="237"/>
                      <a:pt x="4204" y="128"/>
                    </a:cubicBezTo>
                    <a:cubicBezTo>
                      <a:pt x="4167" y="48"/>
                      <a:pt x="4089" y="1"/>
                      <a:pt x="40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25"/>
              <p:cNvSpPr/>
              <p:nvPr/>
            </p:nvSpPr>
            <p:spPr>
              <a:xfrm>
                <a:off x="6725980" y="1786565"/>
                <a:ext cx="47414" cy="217403"/>
              </a:xfrm>
              <a:custGeom>
                <a:avLst/>
                <a:gdLst/>
                <a:ahLst/>
                <a:cxnLst/>
                <a:rect l="l" t="t" r="r" b="b"/>
                <a:pathLst>
                  <a:path w="2522" h="11564" extrusionOk="0">
                    <a:moveTo>
                      <a:pt x="2272" y="1"/>
                    </a:moveTo>
                    <a:cubicBezTo>
                      <a:pt x="2200" y="1"/>
                      <a:pt x="2131" y="36"/>
                      <a:pt x="2090" y="101"/>
                    </a:cubicBezTo>
                    <a:cubicBezTo>
                      <a:pt x="0" y="3270"/>
                      <a:pt x="1975" y="11071"/>
                      <a:pt x="2060" y="11401"/>
                    </a:cubicBezTo>
                    <a:cubicBezTo>
                      <a:pt x="2084" y="11499"/>
                      <a:pt x="2174" y="11563"/>
                      <a:pt x="2272" y="11563"/>
                    </a:cubicBezTo>
                    <a:cubicBezTo>
                      <a:pt x="2289" y="11563"/>
                      <a:pt x="2306" y="11563"/>
                      <a:pt x="2327" y="11556"/>
                    </a:cubicBezTo>
                    <a:cubicBezTo>
                      <a:pt x="2444" y="11529"/>
                      <a:pt x="2515" y="11408"/>
                      <a:pt x="2484" y="11290"/>
                    </a:cubicBezTo>
                    <a:cubicBezTo>
                      <a:pt x="2461" y="11212"/>
                      <a:pt x="472" y="3348"/>
                      <a:pt x="2454" y="340"/>
                    </a:cubicBezTo>
                    <a:cubicBezTo>
                      <a:pt x="2522" y="239"/>
                      <a:pt x="2492" y="104"/>
                      <a:pt x="2390" y="37"/>
                    </a:cubicBezTo>
                    <a:cubicBezTo>
                      <a:pt x="2354" y="12"/>
                      <a:pt x="2312" y="1"/>
                      <a:pt x="22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5"/>
              <p:cNvSpPr/>
              <p:nvPr/>
            </p:nvSpPr>
            <p:spPr>
              <a:xfrm>
                <a:off x="6630269" y="1877049"/>
                <a:ext cx="75745" cy="190989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10159" extrusionOk="0">
                    <a:moveTo>
                      <a:pt x="2038" y="1"/>
                    </a:moveTo>
                    <a:cubicBezTo>
                      <a:pt x="1956" y="1"/>
                      <a:pt x="1878" y="47"/>
                      <a:pt x="1841" y="125"/>
                    </a:cubicBezTo>
                    <a:cubicBezTo>
                      <a:pt x="0" y="4100"/>
                      <a:pt x="3446" y="9811"/>
                      <a:pt x="3595" y="10054"/>
                    </a:cubicBezTo>
                    <a:cubicBezTo>
                      <a:pt x="3635" y="10121"/>
                      <a:pt x="3705" y="10158"/>
                      <a:pt x="3780" y="10158"/>
                    </a:cubicBezTo>
                    <a:cubicBezTo>
                      <a:pt x="3820" y="10158"/>
                      <a:pt x="3857" y="10149"/>
                      <a:pt x="3894" y="10125"/>
                    </a:cubicBezTo>
                    <a:cubicBezTo>
                      <a:pt x="3995" y="10064"/>
                      <a:pt x="4029" y="9929"/>
                      <a:pt x="3965" y="9825"/>
                    </a:cubicBezTo>
                    <a:cubicBezTo>
                      <a:pt x="3931" y="9767"/>
                      <a:pt x="496" y="4070"/>
                      <a:pt x="2235" y="311"/>
                    </a:cubicBezTo>
                    <a:cubicBezTo>
                      <a:pt x="2286" y="203"/>
                      <a:pt x="2239" y="72"/>
                      <a:pt x="2131" y="21"/>
                    </a:cubicBezTo>
                    <a:cubicBezTo>
                      <a:pt x="2101" y="7"/>
                      <a:pt x="2069" y="1"/>
                      <a:pt x="20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5"/>
              <p:cNvSpPr/>
              <p:nvPr/>
            </p:nvSpPr>
            <p:spPr>
              <a:xfrm>
                <a:off x="6603592" y="2005603"/>
                <a:ext cx="64146" cy="125697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6686" extrusionOk="0">
                    <a:moveTo>
                      <a:pt x="232" y="1"/>
                    </a:moveTo>
                    <a:cubicBezTo>
                      <a:pt x="221" y="1"/>
                      <a:pt x="210" y="1"/>
                      <a:pt x="199" y="3"/>
                    </a:cubicBezTo>
                    <a:cubicBezTo>
                      <a:pt x="81" y="23"/>
                      <a:pt x="0" y="135"/>
                      <a:pt x="21" y="256"/>
                    </a:cubicBezTo>
                    <a:cubicBezTo>
                      <a:pt x="539" y="3438"/>
                      <a:pt x="2893" y="6473"/>
                      <a:pt x="2994" y="6600"/>
                    </a:cubicBezTo>
                    <a:cubicBezTo>
                      <a:pt x="3038" y="6655"/>
                      <a:pt x="3102" y="6685"/>
                      <a:pt x="3166" y="6685"/>
                    </a:cubicBezTo>
                    <a:cubicBezTo>
                      <a:pt x="3213" y="6685"/>
                      <a:pt x="3260" y="6668"/>
                      <a:pt x="3301" y="6638"/>
                    </a:cubicBezTo>
                    <a:cubicBezTo>
                      <a:pt x="3395" y="6564"/>
                      <a:pt x="3411" y="6426"/>
                      <a:pt x="3338" y="6331"/>
                    </a:cubicBezTo>
                    <a:cubicBezTo>
                      <a:pt x="3314" y="6301"/>
                      <a:pt x="954" y="3256"/>
                      <a:pt x="452" y="185"/>
                    </a:cubicBezTo>
                    <a:cubicBezTo>
                      <a:pt x="433" y="75"/>
                      <a:pt x="337" y="1"/>
                      <a:pt x="2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25"/>
              <p:cNvSpPr/>
              <p:nvPr/>
            </p:nvSpPr>
            <p:spPr>
              <a:xfrm>
                <a:off x="6592049" y="2107387"/>
                <a:ext cx="50290" cy="88416"/>
              </a:xfrm>
              <a:custGeom>
                <a:avLst/>
                <a:gdLst/>
                <a:ahLst/>
                <a:cxnLst/>
                <a:rect l="l" t="t" r="r" b="b"/>
                <a:pathLst>
                  <a:path w="2675" h="4703" extrusionOk="0">
                    <a:moveTo>
                      <a:pt x="293" y="1"/>
                    </a:moveTo>
                    <a:cubicBezTo>
                      <a:pt x="192" y="1"/>
                      <a:pt x="98" y="98"/>
                      <a:pt x="92" y="209"/>
                    </a:cubicBezTo>
                    <a:cubicBezTo>
                      <a:pt x="0" y="1986"/>
                      <a:pt x="2172" y="4521"/>
                      <a:pt x="2262" y="4629"/>
                    </a:cubicBezTo>
                    <a:cubicBezTo>
                      <a:pt x="2306" y="4679"/>
                      <a:pt x="2367" y="4703"/>
                      <a:pt x="2428" y="4703"/>
                    </a:cubicBezTo>
                    <a:cubicBezTo>
                      <a:pt x="2478" y="4703"/>
                      <a:pt x="2533" y="4686"/>
                      <a:pt x="2573" y="4649"/>
                    </a:cubicBezTo>
                    <a:cubicBezTo>
                      <a:pt x="2664" y="4572"/>
                      <a:pt x="2674" y="4433"/>
                      <a:pt x="2593" y="4342"/>
                    </a:cubicBezTo>
                    <a:cubicBezTo>
                      <a:pt x="2573" y="4318"/>
                      <a:pt x="445" y="1830"/>
                      <a:pt x="526" y="232"/>
                    </a:cubicBezTo>
                    <a:cubicBezTo>
                      <a:pt x="533" y="111"/>
                      <a:pt x="442" y="7"/>
                      <a:pt x="321" y="3"/>
                    </a:cubicBezTo>
                    <a:cubicBezTo>
                      <a:pt x="311" y="2"/>
                      <a:pt x="302" y="1"/>
                      <a:pt x="2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25"/>
              <p:cNvSpPr/>
              <p:nvPr/>
            </p:nvSpPr>
            <p:spPr>
              <a:xfrm>
                <a:off x="7036030" y="1701777"/>
                <a:ext cx="74486" cy="235113"/>
              </a:xfrm>
              <a:custGeom>
                <a:avLst/>
                <a:gdLst/>
                <a:ahLst/>
                <a:cxnLst/>
                <a:rect l="l" t="t" r="r" b="b"/>
                <a:pathLst>
                  <a:path w="3962" h="12506" extrusionOk="0">
                    <a:moveTo>
                      <a:pt x="247" y="1"/>
                    </a:moveTo>
                    <a:cubicBezTo>
                      <a:pt x="180" y="1"/>
                      <a:pt x="114" y="32"/>
                      <a:pt x="71" y="93"/>
                    </a:cubicBezTo>
                    <a:cubicBezTo>
                      <a:pt x="0" y="191"/>
                      <a:pt x="24" y="326"/>
                      <a:pt x="122" y="397"/>
                    </a:cubicBezTo>
                    <a:cubicBezTo>
                      <a:pt x="3486" y="2801"/>
                      <a:pt x="1952" y="12156"/>
                      <a:pt x="1936" y="12250"/>
                    </a:cubicBezTo>
                    <a:cubicBezTo>
                      <a:pt x="1919" y="12368"/>
                      <a:pt x="1996" y="12482"/>
                      <a:pt x="2118" y="12503"/>
                    </a:cubicBezTo>
                    <a:cubicBezTo>
                      <a:pt x="2127" y="12506"/>
                      <a:pt x="2141" y="12506"/>
                      <a:pt x="2151" y="12506"/>
                    </a:cubicBezTo>
                    <a:cubicBezTo>
                      <a:pt x="2259" y="12506"/>
                      <a:pt x="2350" y="12432"/>
                      <a:pt x="2370" y="12324"/>
                    </a:cubicBezTo>
                    <a:cubicBezTo>
                      <a:pt x="2434" y="11927"/>
                      <a:pt x="3962" y="2605"/>
                      <a:pt x="374" y="42"/>
                    </a:cubicBezTo>
                    <a:cubicBezTo>
                      <a:pt x="336" y="14"/>
                      <a:pt x="291" y="1"/>
                      <a:pt x="2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25"/>
              <p:cNvSpPr/>
              <p:nvPr/>
            </p:nvSpPr>
            <p:spPr>
              <a:xfrm>
                <a:off x="7116588" y="1726461"/>
                <a:ext cx="80050" cy="238572"/>
              </a:xfrm>
              <a:custGeom>
                <a:avLst/>
                <a:gdLst/>
                <a:ahLst/>
                <a:cxnLst/>
                <a:rect l="l" t="t" r="r" b="b"/>
                <a:pathLst>
                  <a:path w="4258" h="12690" extrusionOk="0">
                    <a:moveTo>
                      <a:pt x="249" y="1"/>
                    </a:moveTo>
                    <a:cubicBezTo>
                      <a:pt x="166" y="1"/>
                      <a:pt x="88" y="48"/>
                      <a:pt x="50" y="128"/>
                    </a:cubicBezTo>
                    <a:cubicBezTo>
                      <a:pt x="0" y="237"/>
                      <a:pt x="47" y="368"/>
                      <a:pt x="159" y="419"/>
                    </a:cubicBezTo>
                    <a:cubicBezTo>
                      <a:pt x="1267" y="928"/>
                      <a:pt x="2127" y="2090"/>
                      <a:pt x="2721" y="3875"/>
                    </a:cubicBezTo>
                    <a:cubicBezTo>
                      <a:pt x="3857" y="7316"/>
                      <a:pt x="3570" y="11949"/>
                      <a:pt x="3351" y="12353"/>
                    </a:cubicBezTo>
                    <a:cubicBezTo>
                      <a:pt x="3287" y="12451"/>
                      <a:pt x="3314" y="12585"/>
                      <a:pt x="3412" y="12653"/>
                    </a:cubicBezTo>
                    <a:cubicBezTo>
                      <a:pt x="3449" y="12680"/>
                      <a:pt x="3492" y="12690"/>
                      <a:pt x="3537" y="12690"/>
                    </a:cubicBezTo>
                    <a:cubicBezTo>
                      <a:pt x="3604" y="12690"/>
                      <a:pt x="3674" y="12657"/>
                      <a:pt x="3715" y="12596"/>
                    </a:cubicBezTo>
                    <a:cubicBezTo>
                      <a:pt x="4039" y="12117"/>
                      <a:pt x="4258" y="7684"/>
                      <a:pt x="3304" y="4295"/>
                    </a:cubicBezTo>
                    <a:cubicBezTo>
                      <a:pt x="2680" y="2074"/>
                      <a:pt x="1682" y="634"/>
                      <a:pt x="341" y="21"/>
                    </a:cubicBezTo>
                    <a:cubicBezTo>
                      <a:pt x="311" y="7"/>
                      <a:pt x="279" y="1"/>
                      <a:pt x="2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25"/>
              <p:cNvSpPr/>
              <p:nvPr/>
            </p:nvSpPr>
            <p:spPr>
              <a:xfrm>
                <a:off x="7234783" y="1786602"/>
                <a:ext cx="47432" cy="217366"/>
              </a:xfrm>
              <a:custGeom>
                <a:avLst/>
                <a:gdLst/>
                <a:ahLst/>
                <a:cxnLst/>
                <a:rect l="l" t="t" r="r" b="b"/>
                <a:pathLst>
                  <a:path w="2523" h="11562" extrusionOk="0">
                    <a:moveTo>
                      <a:pt x="248" y="0"/>
                    </a:moveTo>
                    <a:cubicBezTo>
                      <a:pt x="207" y="0"/>
                      <a:pt x="166" y="11"/>
                      <a:pt x="129" y="35"/>
                    </a:cubicBezTo>
                    <a:cubicBezTo>
                      <a:pt x="28" y="102"/>
                      <a:pt x="1" y="237"/>
                      <a:pt x="68" y="338"/>
                    </a:cubicBezTo>
                    <a:cubicBezTo>
                      <a:pt x="2050" y="3346"/>
                      <a:pt x="58" y="11210"/>
                      <a:pt x="37" y="11288"/>
                    </a:cubicBezTo>
                    <a:cubicBezTo>
                      <a:pt x="7" y="11406"/>
                      <a:pt x="78" y="11527"/>
                      <a:pt x="196" y="11554"/>
                    </a:cubicBezTo>
                    <a:cubicBezTo>
                      <a:pt x="213" y="11561"/>
                      <a:pt x="230" y="11561"/>
                      <a:pt x="250" y="11561"/>
                    </a:cubicBezTo>
                    <a:cubicBezTo>
                      <a:pt x="348" y="11561"/>
                      <a:pt x="435" y="11497"/>
                      <a:pt x="459" y="11399"/>
                    </a:cubicBezTo>
                    <a:cubicBezTo>
                      <a:pt x="547" y="11069"/>
                      <a:pt x="2522" y="3268"/>
                      <a:pt x="432" y="99"/>
                    </a:cubicBezTo>
                    <a:cubicBezTo>
                      <a:pt x="389" y="34"/>
                      <a:pt x="319" y="0"/>
                      <a:pt x="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25"/>
              <p:cNvSpPr/>
              <p:nvPr/>
            </p:nvSpPr>
            <p:spPr>
              <a:xfrm>
                <a:off x="7302106" y="1877049"/>
                <a:ext cx="75745" cy="190989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10159" extrusionOk="0">
                    <a:moveTo>
                      <a:pt x="1993" y="1"/>
                    </a:moveTo>
                    <a:cubicBezTo>
                      <a:pt x="1962" y="1"/>
                      <a:pt x="1931" y="7"/>
                      <a:pt x="1902" y="21"/>
                    </a:cubicBezTo>
                    <a:cubicBezTo>
                      <a:pt x="1790" y="72"/>
                      <a:pt x="1743" y="203"/>
                      <a:pt x="1793" y="311"/>
                    </a:cubicBezTo>
                    <a:cubicBezTo>
                      <a:pt x="3533" y="4070"/>
                      <a:pt x="101" y="9767"/>
                      <a:pt x="64" y="9825"/>
                    </a:cubicBezTo>
                    <a:cubicBezTo>
                      <a:pt x="0" y="9929"/>
                      <a:pt x="33" y="10064"/>
                      <a:pt x="138" y="10125"/>
                    </a:cubicBezTo>
                    <a:cubicBezTo>
                      <a:pt x="172" y="10149"/>
                      <a:pt x="212" y="10158"/>
                      <a:pt x="253" y="10158"/>
                    </a:cubicBezTo>
                    <a:cubicBezTo>
                      <a:pt x="324" y="10158"/>
                      <a:pt x="397" y="10121"/>
                      <a:pt x="438" y="10054"/>
                    </a:cubicBezTo>
                    <a:cubicBezTo>
                      <a:pt x="587" y="9811"/>
                      <a:pt x="4029" y="4100"/>
                      <a:pt x="2191" y="125"/>
                    </a:cubicBezTo>
                    <a:cubicBezTo>
                      <a:pt x="2154" y="47"/>
                      <a:pt x="2075" y="1"/>
                      <a:pt x="19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25"/>
              <p:cNvSpPr/>
              <p:nvPr/>
            </p:nvSpPr>
            <p:spPr>
              <a:xfrm>
                <a:off x="7340364" y="2005603"/>
                <a:ext cx="64164" cy="125697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6686" extrusionOk="0">
                    <a:moveTo>
                      <a:pt x="3182" y="1"/>
                    </a:moveTo>
                    <a:cubicBezTo>
                      <a:pt x="3079" y="1"/>
                      <a:pt x="2983" y="75"/>
                      <a:pt x="2965" y="185"/>
                    </a:cubicBezTo>
                    <a:cubicBezTo>
                      <a:pt x="2459" y="3253"/>
                      <a:pt x="99" y="6301"/>
                      <a:pt x="75" y="6331"/>
                    </a:cubicBezTo>
                    <a:cubicBezTo>
                      <a:pt x="1" y="6426"/>
                      <a:pt x="18" y="6564"/>
                      <a:pt x="113" y="6638"/>
                    </a:cubicBezTo>
                    <a:cubicBezTo>
                      <a:pt x="153" y="6668"/>
                      <a:pt x="200" y="6685"/>
                      <a:pt x="247" y="6685"/>
                    </a:cubicBezTo>
                    <a:cubicBezTo>
                      <a:pt x="315" y="6685"/>
                      <a:pt x="379" y="6655"/>
                      <a:pt x="419" y="6600"/>
                    </a:cubicBezTo>
                    <a:cubicBezTo>
                      <a:pt x="520" y="6473"/>
                      <a:pt x="2873" y="3438"/>
                      <a:pt x="3396" y="256"/>
                    </a:cubicBezTo>
                    <a:cubicBezTo>
                      <a:pt x="3413" y="135"/>
                      <a:pt x="3335" y="23"/>
                      <a:pt x="3214" y="3"/>
                    </a:cubicBezTo>
                    <a:cubicBezTo>
                      <a:pt x="3203" y="1"/>
                      <a:pt x="3193" y="1"/>
                      <a:pt x="3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25"/>
              <p:cNvSpPr/>
              <p:nvPr/>
            </p:nvSpPr>
            <p:spPr>
              <a:xfrm>
                <a:off x="7365782" y="2107405"/>
                <a:ext cx="50346" cy="88398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4702" extrusionOk="0">
                    <a:moveTo>
                      <a:pt x="2381" y="1"/>
                    </a:moveTo>
                    <a:cubicBezTo>
                      <a:pt x="2372" y="1"/>
                      <a:pt x="2363" y="1"/>
                      <a:pt x="2354" y="2"/>
                    </a:cubicBezTo>
                    <a:cubicBezTo>
                      <a:pt x="2236" y="6"/>
                      <a:pt x="2142" y="110"/>
                      <a:pt x="2148" y="231"/>
                    </a:cubicBezTo>
                    <a:cubicBezTo>
                      <a:pt x="2229" y="1829"/>
                      <a:pt x="102" y="4317"/>
                      <a:pt x="82" y="4341"/>
                    </a:cubicBezTo>
                    <a:cubicBezTo>
                      <a:pt x="1" y="4432"/>
                      <a:pt x="11" y="4571"/>
                      <a:pt x="105" y="4648"/>
                    </a:cubicBezTo>
                    <a:cubicBezTo>
                      <a:pt x="146" y="4685"/>
                      <a:pt x="197" y="4702"/>
                      <a:pt x="247" y="4702"/>
                    </a:cubicBezTo>
                    <a:cubicBezTo>
                      <a:pt x="308" y="4702"/>
                      <a:pt x="368" y="4678"/>
                      <a:pt x="412" y="4628"/>
                    </a:cubicBezTo>
                    <a:cubicBezTo>
                      <a:pt x="507" y="4520"/>
                      <a:pt x="2677" y="1985"/>
                      <a:pt x="2587" y="208"/>
                    </a:cubicBezTo>
                    <a:cubicBezTo>
                      <a:pt x="2581" y="96"/>
                      <a:pt x="2494" y="1"/>
                      <a:pt x="23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5"/>
              <p:cNvSpPr/>
              <p:nvPr/>
            </p:nvSpPr>
            <p:spPr>
              <a:xfrm>
                <a:off x="6835678" y="1568334"/>
                <a:ext cx="316912" cy="180649"/>
              </a:xfrm>
              <a:custGeom>
                <a:avLst/>
                <a:gdLst/>
                <a:ahLst/>
                <a:cxnLst/>
                <a:rect l="l" t="t" r="r" b="b"/>
                <a:pathLst>
                  <a:path w="16857" h="9609" extrusionOk="0">
                    <a:moveTo>
                      <a:pt x="8429" y="0"/>
                    </a:moveTo>
                    <a:cubicBezTo>
                      <a:pt x="3783" y="0"/>
                      <a:pt x="1" y="3783"/>
                      <a:pt x="1" y="8429"/>
                    </a:cubicBezTo>
                    <a:cubicBezTo>
                      <a:pt x="1" y="8759"/>
                      <a:pt x="21" y="9090"/>
                      <a:pt x="58" y="9413"/>
                    </a:cubicBezTo>
                    <a:cubicBezTo>
                      <a:pt x="72" y="9524"/>
                      <a:pt x="166" y="9608"/>
                      <a:pt x="274" y="9608"/>
                    </a:cubicBezTo>
                    <a:cubicBezTo>
                      <a:pt x="284" y="9608"/>
                      <a:pt x="290" y="9605"/>
                      <a:pt x="301" y="9605"/>
                    </a:cubicBezTo>
                    <a:cubicBezTo>
                      <a:pt x="419" y="9591"/>
                      <a:pt x="506" y="9484"/>
                      <a:pt x="493" y="9362"/>
                    </a:cubicBezTo>
                    <a:cubicBezTo>
                      <a:pt x="456" y="9056"/>
                      <a:pt x="439" y="8742"/>
                      <a:pt x="439" y="8429"/>
                    </a:cubicBezTo>
                    <a:cubicBezTo>
                      <a:pt x="439" y="4025"/>
                      <a:pt x="4023" y="439"/>
                      <a:pt x="8429" y="439"/>
                    </a:cubicBezTo>
                    <a:cubicBezTo>
                      <a:pt x="12613" y="439"/>
                      <a:pt x="16419" y="4622"/>
                      <a:pt x="16419" y="9214"/>
                    </a:cubicBezTo>
                    <a:cubicBezTo>
                      <a:pt x="16419" y="9332"/>
                      <a:pt x="16520" y="9433"/>
                      <a:pt x="16638" y="9433"/>
                    </a:cubicBezTo>
                    <a:cubicBezTo>
                      <a:pt x="16760" y="9433"/>
                      <a:pt x="16857" y="9332"/>
                      <a:pt x="16857" y="9214"/>
                    </a:cubicBezTo>
                    <a:cubicBezTo>
                      <a:pt x="16857" y="4305"/>
                      <a:pt x="12920" y="0"/>
                      <a:pt x="8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25"/>
              <p:cNvSpPr/>
              <p:nvPr/>
            </p:nvSpPr>
            <p:spPr>
              <a:xfrm>
                <a:off x="6835114" y="1581344"/>
                <a:ext cx="225450" cy="149573"/>
              </a:xfrm>
              <a:custGeom>
                <a:avLst/>
                <a:gdLst/>
                <a:ahLst/>
                <a:cxnLst/>
                <a:rect l="l" t="t" r="r" b="b"/>
                <a:pathLst>
                  <a:path w="11992" h="7956" extrusionOk="0">
                    <a:moveTo>
                      <a:pt x="10398" y="0"/>
                    </a:moveTo>
                    <a:cubicBezTo>
                      <a:pt x="4320" y="0"/>
                      <a:pt x="102" y="7550"/>
                      <a:pt x="57" y="7632"/>
                    </a:cubicBezTo>
                    <a:cubicBezTo>
                      <a:pt x="1" y="7740"/>
                      <a:pt x="37" y="7872"/>
                      <a:pt x="146" y="7928"/>
                    </a:cubicBezTo>
                    <a:cubicBezTo>
                      <a:pt x="179" y="7949"/>
                      <a:pt x="213" y="7956"/>
                      <a:pt x="250" y="7956"/>
                    </a:cubicBezTo>
                    <a:cubicBezTo>
                      <a:pt x="328" y="7956"/>
                      <a:pt x="401" y="7915"/>
                      <a:pt x="442" y="7844"/>
                    </a:cubicBezTo>
                    <a:cubicBezTo>
                      <a:pt x="486" y="7763"/>
                      <a:pt x="4582" y="437"/>
                      <a:pt x="10397" y="437"/>
                    </a:cubicBezTo>
                    <a:cubicBezTo>
                      <a:pt x="10827" y="437"/>
                      <a:pt x="11265" y="476"/>
                      <a:pt x="11712" y="562"/>
                    </a:cubicBezTo>
                    <a:cubicBezTo>
                      <a:pt x="11728" y="566"/>
                      <a:pt x="11744" y="568"/>
                      <a:pt x="11759" y="568"/>
                    </a:cubicBezTo>
                    <a:cubicBezTo>
                      <a:pt x="11859" y="568"/>
                      <a:pt x="11948" y="493"/>
                      <a:pt x="11968" y="391"/>
                    </a:cubicBezTo>
                    <a:cubicBezTo>
                      <a:pt x="11992" y="273"/>
                      <a:pt x="11915" y="158"/>
                      <a:pt x="11797" y="134"/>
                    </a:cubicBezTo>
                    <a:cubicBezTo>
                      <a:pt x="11321" y="43"/>
                      <a:pt x="10854" y="0"/>
                      <a:pt x="10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25"/>
              <p:cNvSpPr/>
              <p:nvPr/>
            </p:nvSpPr>
            <p:spPr>
              <a:xfrm>
                <a:off x="6909900" y="1615710"/>
                <a:ext cx="186872" cy="109378"/>
              </a:xfrm>
              <a:custGeom>
                <a:avLst/>
                <a:gdLst/>
                <a:ahLst/>
                <a:cxnLst/>
                <a:rect l="l" t="t" r="r" b="b"/>
                <a:pathLst>
                  <a:path w="9940" h="5818" extrusionOk="0">
                    <a:moveTo>
                      <a:pt x="9642" y="1"/>
                    </a:moveTo>
                    <a:cubicBezTo>
                      <a:pt x="7012" y="1"/>
                      <a:pt x="268" y="4420"/>
                      <a:pt x="24" y="5554"/>
                    </a:cubicBezTo>
                    <a:cubicBezTo>
                      <a:pt x="0" y="5672"/>
                      <a:pt x="75" y="5787"/>
                      <a:pt x="193" y="5814"/>
                    </a:cubicBezTo>
                    <a:cubicBezTo>
                      <a:pt x="210" y="5817"/>
                      <a:pt x="223" y="5817"/>
                      <a:pt x="240" y="5817"/>
                    </a:cubicBezTo>
                    <a:cubicBezTo>
                      <a:pt x="341" y="5817"/>
                      <a:pt x="428" y="5750"/>
                      <a:pt x="453" y="5646"/>
                    </a:cubicBezTo>
                    <a:cubicBezTo>
                      <a:pt x="635" y="4799"/>
                      <a:pt x="7151" y="441"/>
                      <a:pt x="9636" y="441"/>
                    </a:cubicBezTo>
                    <a:lnTo>
                      <a:pt x="9706" y="441"/>
                    </a:lnTo>
                    <a:cubicBezTo>
                      <a:pt x="9828" y="430"/>
                      <a:pt x="9929" y="349"/>
                      <a:pt x="9932" y="228"/>
                    </a:cubicBezTo>
                    <a:cubicBezTo>
                      <a:pt x="9939" y="110"/>
                      <a:pt x="9841" y="9"/>
                      <a:pt x="9723" y="2"/>
                    </a:cubicBezTo>
                    <a:cubicBezTo>
                      <a:pt x="9697" y="1"/>
                      <a:pt x="9669" y="1"/>
                      <a:pt x="96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25"/>
              <p:cNvSpPr/>
              <p:nvPr/>
            </p:nvSpPr>
            <p:spPr>
              <a:xfrm>
                <a:off x="7036030" y="1652220"/>
                <a:ext cx="89770" cy="57791"/>
              </a:xfrm>
              <a:custGeom>
                <a:avLst/>
                <a:gdLst/>
                <a:ahLst/>
                <a:cxnLst/>
                <a:rect l="l" t="t" r="r" b="b"/>
                <a:pathLst>
                  <a:path w="4775" h="3074" extrusionOk="0">
                    <a:moveTo>
                      <a:pt x="4533" y="1"/>
                    </a:moveTo>
                    <a:cubicBezTo>
                      <a:pt x="4519" y="1"/>
                      <a:pt x="4505" y="2"/>
                      <a:pt x="4491" y="5"/>
                    </a:cubicBezTo>
                    <a:cubicBezTo>
                      <a:pt x="4359" y="32"/>
                      <a:pt x="1237" y="696"/>
                      <a:pt x="58" y="2746"/>
                    </a:cubicBezTo>
                    <a:cubicBezTo>
                      <a:pt x="0" y="2851"/>
                      <a:pt x="34" y="2985"/>
                      <a:pt x="139" y="3046"/>
                    </a:cubicBezTo>
                    <a:cubicBezTo>
                      <a:pt x="172" y="3066"/>
                      <a:pt x="212" y="3073"/>
                      <a:pt x="250" y="3073"/>
                    </a:cubicBezTo>
                    <a:cubicBezTo>
                      <a:pt x="324" y="3073"/>
                      <a:pt x="398" y="3036"/>
                      <a:pt x="439" y="2965"/>
                    </a:cubicBezTo>
                    <a:cubicBezTo>
                      <a:pt x="1521" y="1088"/>
                      <a:pt x="4548" y="440"/>
                      <a:pt x="4578" y="433"/>
                    </a:cubicBezTo>
                    <a:cubicBezTo>
                      <a:pt x="4696" y="410"/>
                      <a:pt x="4774" y="295"/>
                      <a:pt x="4751" y="177"/>
                    </a:cubicBezTo>
                    <a:cubicBezTo>
                      <a:pt x="4726" y="74"/>
                      <a:pt x="4635" y="1"/>
                      <a:pt x="4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5"/>
              <p:cNvSpPr/>
              <p:nvPr/>
            </p:nvSpPr>
            <p:spPr>
              <a:xfrm>
                <a:off x="6501414" y="1703224"/>
                <a:ext cx="1004973" cy="603010"/>
              </a:xfrm>
              <a:custGeom>
                <a:avLst/>
                <a:gdLst/>
                <a:ahLst/>
                <a:cxnLst/>
                <a:rect l="l" t="t" r="r" b="b"/>
                <a:pathLst>
                  <a:path w="53456" h="32075" extrusionOk="0">
                    <a:moveTo>
                      <a:pt x="26962" y="1"/>
                    </a:moveTo>
                    <a:cubicBezTo>
                      <a:pt x="24979" y="1"/>
                      <a:pt x="22992" y="336"/>
                      <a:pt x="21095" y="1008"/>
                    </a:cubicBezTo>
                    <a:cubicBezTo>
                      <a:pt x="12845" y="3924"/>
                      <a:pt x="1" y="11816"/>
                      <a:pt x="6662" y="31922"/>
                    </a:cubicBezTo>
                    <a:cubicBezTo>
                      <a:pt x="6693" y="32017"/>
                      <a:pt x="6780" y="32074"/>
                      <a:pt x="6871" y="32074"/>
                    </a:cubicBezTo>
                    <a:cubicBezTo>
                      <a:pt x="6895" y="32074"/>
                      <a:pt x="6918" y="32070"/>
                      <a:pt x="6939" y="32060"/>
                    </a:cubicBezTo>
                    <a:cubicBezTo>
                      <a:pt x="7054" y="32023"/>
                      <a:pt x="7117" y="31898"/>
                      <a:pt x="7077" y="31784"/>
                    </a:cubicBezTo>
                    <a:cubicBezTo>
                      <a:pt x="533" y="12032"/>
                      <a:pt x="13142" y="4281"/>
                      <a:pt x="21240" y="1419"/>
                    </a:cubicBezTo>
                    <a:cubicBezTo>
                      <a:pt x="23091" y="765"/>
                      <a:pt x="25029" y="438"/>
                      <a:pt x="26963" y="438"/>
                    </a:cubicBezTo>
                    <a:cubicBezTo>
                      <a:pt x="28931" y="438"/>
                      <a:pt x="30894" y="777"/>
                      <a:pt x="32756" y="1456"/>
                    </a:cubicBezTo>
                    <a:cubicBezTo>
                      <a:pt x="40652" y="4328"/>
                      <a:pt x="52922" y="12089"/>
                      <a:pt x="46396" y="31784"/>
                    </a:cubicBezTo>
                    <a:cubicBezTo>
                      <a:pt x="46359" y="31898"/>
                      <a:pt x="46420" y="32023"/>
                      <a:pt x="46535" y="32060"/>
                    </a:cubicBezTo>
                    <a:cubicBezTo>
                      <a:pt x="46558" y="32069"/>
                      <a:pt x="46582" y="32072"/>
                      <a:pt x="46605" y="32072"/>
                    </a:cubicBezTo>
                    <a:cubicBezTo>
                      <a:pt x="46696" y="32072"/>
                      <a:pt x="46781" y="32013"/>
                      <a:pt x="46810" y="31922"/>
                    </a:cubicBezTo>
                    <a:cubicBezTo>
                      <a:pt x="53456" y="11876"/>
                      <a:pt x="40952" y="3971"/>
                      <a:pt x="32908" y="1045"/>
                    </a:cubicBezTo>
                    <a:cubicBezTo>
                      <a:pt x="30997" y="349"/>
                      <a:pt x="28982" y="1"/>
                      <a:pt x="269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25"/>
              <p:cNvSpPr/>
              <p:nvPr/>
            </p:nvSpPr>
            <p:spPr>
              <a:xfrm>
                <a:off x="6735286" y="2005697"/>
                <a:ext cx="180142" cy="105280"/>
              </a:xfrm>
              <a:custGeom>
                <a:avLst/>
                <a:gdLst/>
                <a:ahLst/>
                <a:cxnLst/>
                <a:rect l="l" t="t" r="r" b="b"/>
                <a:pathLst>
                  <a:path w="9582" h="5600" extrusionOk="0">
                    <a:moveTo>
                      <a:pt x="7256" y="1"/>
                    </a:moveTo>
                    <a:cubicBezTo>
                      <a:pt x="5159" y="1"/>
                      <a:pt x="2149" y="2317"/>
                      <a:pt x="712" y="3477"/>
                    </a:cubicBezTo>
                    <a:cubicBezTo>
                      <a:pt x="1" y="4049"/>
                      <a:pt x="185" y="5600"/>
                      <a:pt x="447" y="5600"/>
                    </a:cubicBezTo>
                    <a:cubicBezTo>
                      <a:pt x="452" y="5600"/>
                      <a:pt x="457" y="5599"/>
                      <a:pt x="463" y="5598"/>
                    </a:cubicBezTo>
                    <a:cubicBezTo>
                      <a:pt x="679" y="5548"/>
                      <a:pt x="2353" y="4256"/>
                      <a:pt x="4603" y="3056"/>
                    </a:cubicBezTo>
                    <a:cubicBezTo>
                      <a:pt x="6861" y="1852"/>
                      <a:pt x="9582" y="2671"/>
                      <a:pt x="9296" y="1680"/>
                    </a:cubicBezTo>
                    <a:cubicBezTo>
                      <a:pt x="8942" y="459"/>
                      <a:pt x="8189" y="1"/>
                      <a:pt x="7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25"/>
              <p:cNvSpPr/>
              <p:nvPr/>
            </p:nvSpPr>
            <p:spPr>
              <a:xfrm>
                <a:off x="7097562" y="2005697"/>
                <a:ext cx="180142" cy="105280"/>
              </a:xfrm>
              <a:custGeom>
                <a:avLst/>
                <a:gdLst/>
                <a:ahLst/>
                <a:cxnLst/>
                <a:rect l="l" t="t" r="r" b="b"/>
                <a:pathLst>
                  <a:path w="9582" h="5600" extrusionOk="0">
                    <a:moveTo>
                      <a:pt x="2326" y="1"/>
                    </a:moveTo>
                    <a:cubicBezTo>
                      <a:pt x="1394" y="1"/>
                      <a:pt x="641" y="459"/>
                      <a:pt x="287" y="1680"/>
                    </a:cubicBezTo>
                    <a:cubicBezTo>
                      <a:pt x="1" y="2671"/>
                      <a:pt x="2724" y="1852"/>
                      <a:pt x="4980" y="3056"/>
                    </a:cubicBezTo>
                    <a:cubicBezTo>
                      <a:pt x="7229" y="4256"/>
                      <a:pt x="8908" y="5548"/>
                      <a:pt x="9120" y="5598"/>
                    </a:cubicBezTo>
                    <a:cubicBezTo>
                      <a:pt x="9126" y="5599"/>
                      <a:pt x="9131" y="5600"/>
                      <a:pt x="9136" y="5600"/>
                    </a:cubicBezTo>
                    <a:cubicBezTo>
                      <a:pt x="9397" y="5600"/>
                      <a:pt x="9581" y="4049"/>
                      <a:pt x="8870" y="3477"/>
                    </a:cubicBezTo>
                    <a:cubicBezTo>
                      <a:pt x="7433" y="2317"/>
                      <a:pt x="4424" y="1"/>
                      <a:pt x="2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5"/>
              <p:cNvSpPr/>
              <p:nvPr/>
            </p:nvSpPr>
            <p:spPr>
              <a:xfrm>
                <a:off x="7399828" y="2369139"/>
                <a:ext cx="66872" cy="66890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3558" extrusionOk="0">
                    <a:moveTo>
                      <a:pt x="1781" y="0"/>
                    </a:moveTo>
                    <a:cubicBezTo>
                      <a:pt x="796" y="0"/>
                      <a:pt x="1" y="796"/>
                      <a:pt x="1" y="1780"/>
                    </a:cubicBezTo>
                    <a:cubicBezTo>
                      <a:pt x="1" y="2762"/>
                      <a:pt x="796" y="3557"/>
                      <a:pt x="1781" y="3557"/>
                    </a:cubicBezTo>
                    <a:cubicBezTo>
                      <a:pt x="2761" y="3557"/>
                      <a:pt x="3557" y="2762"/>
                      <a:pt x="3557" y="1780"/>
                    </a:cubicBezTo>
                    <a:cubicBezTo>
                      <a:pt x="3557" y="796"/>
                      <a:pt x="2761" y="0"/>
                      <a:pt x="17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25"/>
              <p:cNvSpPr/>
              <p:nvPr/>
            </p:nvSpPr>
            <p:spPr>
              <a:xfrm>
                <a:off x="6540969" y="2369139"/>
                <a:ext cx="66890" cy="6689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3558" extrusionOk="0">
                    <a:moveTo>
                      <a:pt x="1777" y="0"/>
                    </a:moveTo>
                    <a:cubicBezTo>
                      <a:pt x="796" y="0"/>
                      <a:pt x="0" y="796"/>
                      <a:pt x="0" y="1780"/>
                    </a:cubicBezTo>
                    <a:cubicBezTo>
                      <a:pt x="0" y="2762"/>
                      <a:pt x="796" y="3557"/>
                      <a:pt x="1777" y="3557"/>
                    </a:cubicBezTo>
                    <a:cubicBezTo>
                      <a:pt x="2758" y="3557"/>
                      <a:pt x="3557" y="2762"/>
                      <a:pt x="3557" y="1780"/>
                    </a:cubicBezTo>
                    <a:cubicBezTo>
                      <a:pt x="3557" y="796"/>
                      <a:pt x="2758" y="0"/>
                      <a:pt x="1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25"/>
              <p:cNvSpPr/>
              <p:nvPr/>
            </p:nvSpPr>
            <p:spPr>
              <a:xfrm>
                <a:off x="6843292" y="2747433"/>
                <a:ext cx="325278" cy="77870"/>
              </a:xfrm>
              <a:custGeom>
                <a:avLst/>
                <a:gdLst/>
                <a:ahLst/>
                <a:cxnLst/>
                <a:rect l="l" t="t" r="r" b="b"/>
                <a:pathLst>
                  <a:path w="17302" h="4142" extrusionOk="0">
                    <a:moveTo>
                      <a:pt x="165" y="1"/>
                    </a:moveTo>
                    <a:cubicBezTo>
                      <a:pt x="128" y="1"/>
                      <a:pt x="91" y="15"/>
                      <a:pt x="61" y="42"/>
                    </a:cubicBezTo>
                    <a:cubicBezTo>
                      <a:pt x="0" y="96"/>
                      <a:pt x="0" y="193"/>
                      <a:pt x="54" y="254"/>
                    </a:cubicBezTo>
                    <a:cubicBezTo>
                      <a:pt x="1156" y="1427"/>
                      <a:pt x="4184" y="4142"/>
                      <a:pt x="8648" y="4142"/>
                    </a:cubicBezTo>
                    <a:lnTo>
                      <a:pt x="8785" y="4142"/>
                    </a:lnTo>
                    <a:cubicBezTo>
                      <a:pt x="13185" y="4088"/>
                      <a:pt x="16165" y="1404"/>
                      <a:pt x="17245" y="254"/>
                    </a:cubicBezTo>
                    <a:cubicBezTo>
                      <a:pt x="17301" y="193"/>
                      <a:pt x="17298" y="96"/>
                      <a:pt x="17237" y="42"/>
                    </a:cubicBezTo>
                    <a:cubicBezTo>
                      <a:pt x="17208" y="15"/>
                      <a:pt x="17171" y="1"/>
                      <a:pt x="17135" y="1"/>
                    </a:cubicBezTo>
                    <a:cubicBezTo>
                      <a:pt x="17095" y="1"/>
                      <a:pt x="17055" y="17"/>
                      <a:pt x="17025" y="49"/>
                    </a:cubicBezTo>
                    <a:cubicBezTo>
                      <a:pt x="15973" y="1172"/>
                      <a:pt x="13064" y="3787"/>
                      <a:pt x="8779" y="3842"/>
                    </a:cubicBezTo>
                    <a:lnTo>
                      <a:pt x="8648" y="3842"/>
                    </a:lnTo>
                    <a:cubicBezTo>
                      <a:pt x="4302" y="3842"/>
                      <a:pt x="1349" y="1195"/>
                      <a:pt x="274" y="49"/>
                    </a:cubicBezTo>
                    <a:cubicBezTo>
                      <a:pt x="244" y="17"/>
                      <a:pt x="205" y="1"/>
                      <a:pt x="1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5"/>
              <p:cNvSpPr/>
              <p:nvPr/>
            </p:nvSpPr>
            <p:spPr>
              <a:xfrm>
                <a:off x="6970230" y="2824832"/>
                <a:ext cx="82983" cy="83002"/>
              </a:xfrm>
              <a:custGeom>
                <a:avLst/>
                <a:gdLst/>
                <a:ahLst/>
                <a:cxnLst/>
                <a:rect l="l" t="t" r="r" b="b"/>
                <a:pathLst>
                  <a:path w="4414" h="4415" extrusionOk="0">
                    <a:moveTo>
                      <a:pt x="2209" y="1"/>
                    </a:moveTo>
                    <a:cubicBezTo>
                      <a:pt x="989" y="1"/>
                      <a:pt x="1" y="989"/>
                      <a:pt x="1" y="2209"/>
                    </a:cubicBezTo>
                    <a:cubicBezTo>
                      <a:pt x="1" y="3426"/>
                      <a:pt x="989" y="4414"/>
                      <a:pt x="2209" y="4414"/>
                    </a:cubicBezTo>
                    <a:cubicBezTo>
                      <a:pt x="3426" y="4414"/>
                      <a:pt x="4414" y="3426"/>
                      <a:pt x="4414" y="2209"/>
                    </a:cubicBezTo>
                    <a:cubicBezTo>
                      <a:pt x="4414" y="989"/>
                      <a:pt x="3426" y="1"/>
                      <a:pt x="2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25"/>
              <p:cNvSpPr/>
              <p:nvPr/>
            </p:nvSpPr>
            <p:spPr>
              <a:xfrm>
                <a:off x="6902869" y="2807029"/>
                <a:ext cx="56231" cy="56231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2991" extrusionOk="0">
                    <a:moveTo>
                      <a:pt x="1494" y="1"/>
                    </a:moveTo>
                    <a:cubicBezTo>
                      <a:pt x="671" y="1"/>
                      <a:pt x="0" y="668"/>
                      <a:pt x="0" y="1494"/>
                    </a:cubicBezTo>
                    <a:cubicBezTo>
                      <a:pt x="0" y="2320"/>
                      <a:pt x="671" y="2991"/>
                      <a:pt x="1494" y="2991"/>
                    </a:cubicBezTo>
                    <a:cubicBezTo>
                      <a:pt x="2319" y="2991"/>
                      <a:pt x="2991" y="2320"/>
                      <a:pt x="2991" y="1494"/>
                    </a:cubicBezTo>
                    <a:cubicBezTo>
                      <a:pt x="2991" y="668"/>
                      <a:pt x="2319" y="1"/>
                      <a:pt x="14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25"/>
              <p:cNvSpPr/>
              <p:nvPr/>
            </p:nvSpPr>
            <p:spPr>
              <a:xfrm>
                <a:off x="7064418" y="2807029"/>
                <a:ext cx="56231" cy="56231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2991" extrusionOk="0">
                    <a:moveTo>
                      <a:pt x="1494" y="1"/>
                    </a:moveTo>
                    <a:cubicBezTo>
                      <a:pt x="668" y="1"/>
                      <a:pt x="1" y="668"/>
                      <a:pt x="1" y="1494"/>
                    </a:cubicBezTo>
                    <a:cubicBezTo>
                      <a:pt x="1" y="2320"/>
                      <a:pt x="668" y="2991"/>
                      <a:pt x="1494" y="2991"/>
                    </a:cubicBezTo>
                    <a:cubicBezTo>
                      <a:pt x="2320" y="2991"/>
                      <a:pt x="2991" y="2320"/>
                      <a:pt x="2991" y="1494"/>
                    </a:cubicBezTo>
                    <a:cubicBezTo>
                      <a:pt x="2991" y="668"/>
                      <a:pt x="2320" y="1"/>
                      <a:pt x="14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6" name="Google Shape;546;p25"/>
            <p:cNvGrpSpPr/>
            <p:nvPr/>
          </p:nvGrpSpPr>
          <p:grpSpPr>
            <a:xfrm>
              <a:off x="6258160" y="2228628"/>
              <a:ext cx="992227" cy="94714"/>
              <a:chOff x="1640335" y="2228628"/>
              <a:chExt cx="992227" cy="94714"/>
            </a:xfrm>
          </p:grpSpPr>
          <p:sp>
            <p:nvSpPr>
              <p:cNvPr id="547" name="Google Shape;547;p25"/>
              <p:cNvSpPr/>
              <p:nvPr/>
            </p:nvSpPr>
            <p:spPr>
              <a:xfrm>
                <a:off x="1640335" y="2228628"/>
                <a:ext cx="90578" cy="94714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5038" extrusionOk="0">
                    <a:moveTo>
                      <a:pt x="2267" y="0"/>
                    </a:moveTo>
                    <a:cubicBezTo>
                      <a:pt x="2252" y="0"/>
                      <a:pt x="2237" y="0"/>
                      <a:pt x="2222" y="1"/>
                    </a:cubicBezTo>
                    <a:cubicBezTo>
                      <a:pt x="1672" y="17"/>
                      <a:pt x="1116" y="294"/>
                      <a:pt x="701" y="759"/>
                    </a:cubicBezTo>
                    <a:cubicBezTo>
                      <a:pt x="236" y="1281"/>
                      <a:pt x="0" y="1955"/>
                      <a:pt x="54" y="2613"/>
                    </a:cubicBezTo>
                    <a:lnTo>
                      <a:pt x="422" y="2582"/>
                    </a:lnTo>
                    <a:cubicBezTo>
                      <a:pt x="374" y="2027"/>
                      <a:pt x="576" y="1450"/>
                      <a:pt x="974" y="1005"/>
                    </a:cubicBezTo>
                    <a:cubicBezTo>
                      <a:pt x="1325" y="614"/>
                      <a:pt x="1783" y="385"/>
                      <a:pt x="2235" y="368"/>
                    </a:cubicBezTo>
                    <a:cubicBezTo>
                      <a:pt x="2252" y="367"/>
                      <a:pt x="2270" y="367"/>
                      <a:pt x="2287" y="367"/>
                    </a:cubicBezTo>
                    <a:cubicBezTo>
                      <a:pt x="2723" y="367"/>
                      <a:pt x="3170" y="571"/>
                      <a:pt x="3523" y="924"/>
                    </a:cubicBezTo>
                    <a:cubicBezTo>
                      <a:pt x="3897" y="1298"/>
                      <a:pt x="4123" y="1784"/>
                      <a:pt x="4156" y="2279"/>
                    </a:cubicBezTo>
                    <a:cubicBezTo>
                      <a:pt x="3856" y="2296"/>
                      <a:pt x="3563" y="2438"/>
                      <a:pt x="3324" y="2684"/>
                    </a:cubicBezTo>
                    <a:cubicBezTo>
                      <a:pt x="2997" y="3021"/>
                      <a:pt x="2842" y="3483"/>
                      <a:pt x="2916" y="3914"/>
                    </a:cubicBezTo>
                    <a:cubicBezTo>
                      <a:pt x="2991" y="4342"/>
                      <a:pt x="3280" y="4714"/>
                      <a:pt x="3694" y="4905"/>
                    </a:cubicBezTo>
                    <a:cubicBezTo>
                      <a:pt x="3877" y="4993"/>
                      <a:pt x="4069" y="5037"/>
                      <a:pt x="4254" y="5037"/>
                    </a:cubicBezTo>
                    <a:cubicBezTo>
                      <a:pt x="4453" y="5037"/>
                      <a:pt x="4645" y="4986"/>
                      <a:pt x="4818" y="4888"/>
                    </a:cubicBezTo>
                    <a:lnTo>
                      <a:pt x="4635" y="4568"/>
                    </a:lnTo>
                    <a:cubicBezTo>
                      <a:pt x="4519" y="4635"/>
                      <a:pt x="4388" y="4669"/>
                      <a:pt x="4251" y="4669"/>
                    </a:cubicBezTo>
                    <a:cubicBezTo>
                      <a:pt x="4120" y="4669"/>
                      <a:pt x="3984" y="4638"/>
                      <a:pt x="3850" y="4575"/>
                    </a:cubicBezTo>
                    <a:cubicBezTo>
                      <a:pt x="3543" y="4430"/>
                      <a:pt x="3330" y="4160"/>
                      <a:pt x="3277" y="3850"/>
                    </a:cubicBezTo>
                    <a:cubicBezTo>
                      <a:pt x="3226" y="3540"/>
                      <a:pt x="3344" y="3189"/>
                      <a:pt x="3590" y="2940"/>
                    </a:cubicBezTo>
                    <a:cubicBezTo>
                      <a:pt x="3772" y="2750"/>
                      <a:pt x="3996" y="2646"/>
                      <a:pt x="4217" y="2646"/>
                    </a:cubicBezTo>
                    <a:cubicBezTo>
                      <a:pt x="4251" y="2646"/>
                      <a:pt x="4285" y="2649"/>
                      <a:pt x="4318" y="2654"/>
                    </a:cubicBezTo>
                    <a:lnTo>
                      <a:pt x="4521" y="2680"/>
                    </a:lnTo>
                    <a:lnTo>
                      <a:pt x="4528" y="2475"/>
                    </a:lnTo>
                    <a:cubicBezTo>
                      <a:pt x="4544" y="1817"/>
                      <a:pt x="4275" y="1157"/>
                      <a:pt x="3783" y="664"/>
                    </a:cubicBezTo>
                    <a:cubicBezTo>
                      <a:pt x="3353" y="238"/>
                      <a:pt x="2802" y="0"/>
                      <a:pt x="2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25"/>
              <p:cNvSpPr/>
              <p:nvPr/>
            </p:nvSpPr>
            <p:spPr>
              <a:xfrm>
                <a:off x="2541908" y="2228628"/>
                <a:ext cx="90654" cy="94714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5038" extrusionOk="0">
                    <a:moveTo>
                      <a:pt x="2561" y="0"/>
                    </a:moveTo>
                    <a:cubicBezTo>
                      <a:pt x="2022" y="0"/>
                      <a:pt x="1468" y="236"/>
                      <a:pt x="1039" y="664"/>
                    </a:cubicBezTo>
                    <a:cubicBezTo>
                      <a:pt x="547" y="1157"/>
                      <a:pt x="273" y="1817"/>
                      <a:pt x="293" y="2475"/>
                    </a:cubicBezTo>
                    <a:lnTo>
                      <a:pt x="297" y="2680"/>
                    </a:lnTo>
                    <a:lnTo>
                      <a:pt x="502" y="2654"/>
                    </a:lnTo>
                    <a:cubicBezTo>
                      <a:pt x="534" y="2649"/>
                      <a:pt x="566" y="2647"/>
                      <a:pt x="598" y="2647"/>
                    </a:cubicBezTo>
                    <a:cubicBezTo>
                      <a:pt x="819" y="2647"/>
                      <a:pt x="1045" y="2749"/>
                      <a:pt x="1230" y="2940"/>
                    </a:cubicBezTo>
                    <a:cubicBezTo>
                      <a:pt x="1477" y="3193"/>
                      <a:pt x="1594" y="3540"/>
                      <a:pt x="1541" y="3850"/>
                    </a:cubicBezTo>
                    <a:cubicBezTo>
                      <a:pt x="1490" y="4160"/>
                      <a:pt x="1275" y="4430"/>
                      <a:pt x="971" y="4575"/>
                    </a:cubicBezTo>
                    <a:cubicBezTo>
                      <a:pt x="837" y="4638"/>
                      <a:pt x="700" y="4669"/>
                      <a:pt x="569" y="4669"/>
                    </a:cubicBezTo>
                    <a:cubicBezTo>
                      <a:pt x="432" y="4669"/>
                      <a:pt x="301" y="4635"/>
                      <a:pt x="186" y="4568"/>
                    </a:cubicBezTo>
                    <a:lnTo>
                      <a:pt x="1" y="4888"/>
                    </a:lnTo>
                    <a:cubicBezTo>
                      <a:pt x="172" y="4986"/>
                      <a:pt x="368" y="5037"/>
                      <a:pt x="567" y="5037"/>
                    </a:cubicBezTo>
                    <a:cubicBezTo>
                      <a:pt x="752" y="5037"/>
                      <a:pt x="941" y="4993"/>
                      <a:pt x="1126" y="4905"/>
                    </a:cubicBezTo>
                    <a:cubicBezTo>
                      <a:pt x="1541" y="4714"/>
                      <a:pt x="1831" y="4342"/>
                      <a:pt x="1905" y="3914"/>
                    </a:cubicBezTo>
                    <a:cubicBezTo>
                      <a:pt x="1976" y="3483"/>
                      <a:pt x="1824" y="3021"/>
                      <a:pt x="1493" y="2684"/>
                    </a:cubicBezTo>
                    <a:cubicBezTo>
                      <a:pt x="1258" y="2438"/>
                      <a:pt x="961" y="2296"/>
                      <a:pt x="664" y="2279"/>
                    </a:cubicBezTo>
                    <a:cubicBezTo>
                      <a:pt x="698" y="1784"/>
                      <a:pt x="924" y="1298"/>
                      <a:pt x="1298" y="924"/>
                    </a:cubicBezTo>
                    <a:cubicBezTo>
                      <a:pt x="1652" y="571"/>
                      <a:pt x="2098" y="367"/>
                      <a:pt x="2534" y="367"/>
                    </a:cubicBezTo>
                    <a:cubicBezTo>
                      <a:pt x="2551" y="367"/>
                      <a:pt x="2568" y="367"/>
                      <a:pt x="2586" y="368"/>
                    </a:cubicBezTo>
                    <a:cubicBezTo>
                      <a:pt x="3038" y="385"/>
                      <a:pt x="3496" y="614"/>
                      <a:pt x="3847" y="1005"/>
                    </a:cubicBezTo>
                    <a:cubicBezTo>
                      <a:pt x="4244" y="1450"/>
                      <a:pt x="4443" y="2027"/>
                      <a:pt x="4400" y="2582"/>
                    </a:cubicBezTo>
                    <a:lnTo>
                      <a:pt x="4767" y="2613"/>
                    </a:lnTo>
                    <a:cubicBezTo>
                      <a:pt x="4821" y="1955"/>
                      <a:pt x="4585" y="1281"/>
                      <a:pt x="4120" y="759"/>
                    </a:cubicBezTo>
                    <a:cubicBezTo>
                      <a:pt x="3702" y="297"/>
                      <a:pt x="3149" y="17"/>
                      <a:pt x="2596" y="1"/>
                    </a:cubicBezTo>
                    <a:cubicBezTo>
                      <a:pt x="2584" y="0"/>
                      <a:pt x="2573" y="0"/>
                      <a:pt x="25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49" name="Google Shape;549;p25"/>
          <p:cNvSpPr txBox="1"/>
          <p:nvPr/>
        </p:nvSpPr>
        <p:spPr>
          <a:xfrm>
            <a:off x="1159675" y="1239175"/>
            <a:ext cx="6794400" cy="35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vi-VN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Când </a:t>
            </a:r>
            <a:r>
              <a:rPr lang="vi-VN" sz="18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nu au </a:t>
            </a:r>
            <a:r>
              <a:rPr lang="vi-VN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simptome de boală</a:t>
            </a:r>
            <a:r>
              <a:rPr lang="vi-VN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  <a:endParaRPr sz="18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vi-VN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Dacă unul din membrii familiei prezintă simptome de infecție a tractului respirator,</a:t>
            </a:r>
            <a:r>
              <a:rPr lang="vi-VN" sz="18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vi-VN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dar nu a fost confirmat pozitiv cu Covid-19</a:t>
            </a:r>
            <a:r>
              <a:rPr lang="vi-VN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  <a:endParaRPr sz="18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vi-VN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Elevii și personalul cu simptome tipice</a:t>
            </a:r>
            <a:r>
              <a:rPr lang="vi-VN" sz="18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vi-VN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 alergie la polen (alergii cunoscute la polen</a:t>
            </a:r>
            <a:r>
              <a:rPr lang="vi-VN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vi-VN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nasul curgător cu secreție nazală clară, ochi curgători/</a:t>
            </a:r>
            <a:r>
              <a:rPr lang="vi-VN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vi-VN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mâncărimi) pot frecventa școala</a:t>
            </a:r>
            <a:r>
              <a:rPr lang="vi-VN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vi-VN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Unii </a:t>
            </a:r>
            <a:r>
              <a:rPr lang="vi-VN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copii au adesea nasul curgător fără alte simptome ale unor infecți</a:t>
            </a:r>
            <a:r>
              <a:rPr lang="vi-VN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vi-VN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 respiratorii. Astfel, </a:t>
            </a:r>
            <a:r>
              <a:rPr lang="vi-VN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vi-VN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cești elevi pot veni la școală, dacă nu </a:t>
            </a:r>
            <a:r>
              <a:rPr lang="vi-VN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prezintă</a:t>
            </a:r>
            <a:r>
              <a:rPr lang="vi-VN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febră și </a:t>
            </a:r>
            <a:r>
              <a:rPr lang="vi-VN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sunt</a:t>
            </a:r>
            <a:r>
              <a:rPr lang="vi-VN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sănăto</a:t>
            </a:r>
            <a:r>
              <a:rPr lang="vi-VN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și!</a:t>
            </a:r>
            <a:endParaRPr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0" name="Google Shape;55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4022" y="1563637"/>
            <a:ext cx="824719" cy="82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5123" y="4100397"/>
            <a:ext cx="536687" cy="536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5286" y="4570814"/>
            <a:ext cx="412360" cy="412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240" y="3246322"/>
            <a:ext cx="566374" cy="56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E53C68C6-DCF5-4109-88C2-7A8342ACC01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0349" y="79533"/>
            <a:ext cx="2627236" cy="270012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6"/>
          <p:cNvSpPr txBox="1">
            <a:spLocks noGrp="1"/>
          </p:cNvSpPr>
          <p:nvPr>
            <p:ph type="ctrTitle"/>
          </p:nvPr>
        </p:nvSpPr>
        <p:spPr>
          <a:xfrm>
            <a:off x="395556" y="492168"/>
            <a:ext cx="8352900" cy="6171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vi-VN" sz="2800">
                <a:solidFill>
                  <a:srgbClr val="E2F4EF"/>
                </a:solidFill>
              </a:rPr>
              <a:t>Când elevii și personalul </a:t>
            </a:r>
            <a:r>
              <a:rPr lang="vi-VN" sz="2800">
                <a:solidFill>
                  <a:srgbClr val="C00000"/>
                </a:solidFill>
              </a:rPr>
              <a:t>NU</a:t>
            </a:r>
            <a:r>
              <a:rPr lang="vi-VN" sz="2800">
                <a:solidFill>
                  <a:srgbClr val="E2F4EF"/>
                </a:solidFill>
              </a:rPr>
              <a:t> trebuie să meargă la școală?</a:t>
            </a:r>
            <a:br>
              <a:rPr lang="vi-VN" sz="2800">
                <a:solidFill>
                  <a:srgbClr val="E2F4EF"/>
                </a:solidFill>
              </a:rPr>
            </a:br>
            <a:endParaRPr sz="2800">
              <a:solidFill>
                <a:srgbClr val="E2F4EF"/>
              </a:solidFill>
            </a:endParaRPr>
          </a:p>
        </p:txBody>
      </p:sp>
      <p:sp>
        <p:nvSpPr>
          <p:cNvPr id="559" name="Google Shape;559;p26"/>
          <p:cNvSpPr txBox="1"/>
          <p:nvPr/>
        </p:nvSpPr>
        <p:spPr>
          <a:xfrm>
            <a:off x="1043608" y="1298597"/>
            <a:ext cx="7056900" cy="3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vi-VN" sz="19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Elevii și personalul cu </a:t>
            </a:r>
            <a:r>
              <a:rPr lang="vi-VN" sz="19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simptome respiratorii și senzație de boală </a:t>
            </a:r>
            <a:r>
              <a:rPr lang="vi-VN" sz="19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nu trebuie să meargă la școală</a:t>
            </a:r>
            <a:r>
              <a:rPr lang="vi-VN" sz="19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  <a:endParaRPr sz="19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vi-VN" sz="19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Elevii sau angajații care au fost confirmați la COVID-19 trebuie să fie </a:t>
            </a:r>
            <a:r>
              <a:rPr lang="vi-VN" sz="19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izolați</a:t>
            </a:r>
            <a:r>
              <a:rPr lang="vi-VN" sz="19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  <a:endParaRPr sz="19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vi-VN" sz="19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Centrul de sănătate publică</a:t>
            </a:r>
            <a:r>
              <a:rPr lang="vi-VN" sz="19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și</a:t>
            </a:r>
            <a:r>
              <a:rPr lang="vi-VN" sz="19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medicul de familie </a:t>
            </a:r>
            <a:r>
              <a:rPr lang="vi-VN" sz="19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sunt</a:t>
            </a:r>
            <a:r>
              <a:rPr lang="vi-VN" sz="19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ce</a:t>
            </a:r>
            <a:r>
              <a:rPr lang="vi-VN" sz="19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vi-VN" sz="19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care decid cine trebui să fie izolat și pentru cât timp</a:t>
            </a:r>
            <a:r>
              <a:rPr lang="vi-VN" sz="19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  <a:endParaRPr sz="19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vi-VN" sz="19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Elevii sau angajații care </a:t>
            </a:r>
            <a:r>
              <a:rPr lang="vi-VN" sz="19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 interacționat cu</a:t>
            </a:r>
            <a:r>
              <a:rPr lang="vi-VN" sz="19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persoane/ membrii gospodăriei a unei persoane cu COVID-19 confirmat, </a:t>
            </a:r>
            <a:r>
              <a:rPr lang="vi-VN" sz="19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vor</a:t>
            </a:r>
            <a:r>
              <a:rPr lang="vi-VN" sz="19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trebui să se afle în </a:t>
            </a:r>
            <a:r>
              <a:rPr lang="vi-VN" sz="19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carantină. </a:t>
            </a:r>
            <a:endParaRPr sz="19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vi-VN" sz="19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Centrul de sănătate publică decide pentru cât timp.</a:t>
            </a:r>
            <a:endParaRPr sz="1300"/>
          </a:p>
        </p:txBody>
      </p:sp>
      <p:pic>
        <p:nvPicPr>
          <p:cNvPr id="560" name="Google Shape;56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4324" y="3811249"/>
            <a:ext cx="1175975" cy="117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C5A01446-9767-4EAE-9BDA-794C2DB9438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0349" y="79533"/>
            <a:ext cx="2627236" cy="270012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7"/>
          <p:cNvSpPr txBox="1">
            <a:spLocks noGrp="1"/>
          </p:cNvSpPr>
          <p:nvPr>
            <p:ph type="ctrTitle"/>
          </p:nvPr>
        </p:nvSpPr>
        <p:spPr>
          <a:xfrm>
            <a:off x="395500" y="374100"/>
            <a:ext cx="8496900" cy="870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vi-VN"/>
              <a:t>Reglementări pentru a sprijini și a asigura comunicarea cu părinții și comunitatea</a:t>
            </a:r>
            <a:endParaRPr/>
          </a:p>
        </p:txBody>
      </p:sp>
      <p:sp>
        <p:nvSpPr>
          <p:cNvPr id="566" name="Google Shape;566;p27"/>
          <p:cNvSpPr txBox="1">
            <a:spLocks noGrp="1"/>
          </p:cNvSpPr>
          <p:nvPr>
            <p:ph type="subTitle" idx="1"/>
          </p:nvPr>
        </p:nvSpPr>
        <p:spPr>
          <a:xfrm>
            <a:off x="323525" y="1347625"/>
            <a:ext cx="8640900" cy="3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vi-V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Dacă un membru al familiei este </a:t>
            </a:r>
            <a:r>
              <a:rPr lang="vi-VN" sz="16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suspectat</a:t>
            </a:r>
            <a:r>
              <a:rPr lang="vi-V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că are COVID-19, părinții trebuie să țină elevul acasă și</a:t>
            </a:r>
            <a:r>
              <a:rPr lang="vi-VN" sz="16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să anunțe </a:t>
            </a:r>
            <a:r>
              <a:rPr lang="vi-V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conducerea instituției. Este important ca părinții să contribuie activ la </a:t>
            </a:r>
            <a:r>
              <a:rPr lang="vi-VN" sz="1600">
                <a:latin typeface="Open Sans"/>
                <a:ea typeface="Open Sans"/>
                <a:cs typeface="Open Sans"/>
                <a:sym typeface="Open Sans"/>
              </a:rPr>
              <a:t>respectarea</a:t>
            </a:r>
            <a:r>
              <a:rPr lang="vi-V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măsurilor de prevenire a infecți</a:t>
            </a:r>
            <a:r>
              <a:rPr lang="vi-VN" sz="1600">
                <a:latin typeface="Open Sans"/>
                <a:ea typeface="Open Sans"/>
                <a:cs typeface="Open Sans"/>
                <a:sym typeface="Open Sans"/>
              </a:rPr>
              <a:t>ei</a:t>
            </a:r>
            <a:r>
              <a:rPr lang="vi-V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vi-V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Solicitarea de la părinți a principiului </a:t>
            </a:r>
            <a:r>
              <a:rPr lang="vi-VN" sz="16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„Stai acasă dacă te simți rău!” </a:t>
            </a:r>
            <a:r>
              <a:rPr lang="vi-V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În cazul în care, elevul prezintă simptome de febră, tuse, dureri de cap, părinții vor anunța instituția și centrul medicilor de familie pentru a beneficia de îngrijire medicală la domiciliu. Instituția de învățământ/ asistentul medical va colabora cu centrul medicilor de familie și va monitoriza starea de sănătate al copilului.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vi-VN" sz="1600">
                <a:latin typeface="Open Sans"/>
                <a:ea typeface="Open Sans"/>
                <a:cs typeface="Open Sans"/>
                <a:sym typeface="Open Sans"/>
              </a:rPr>
              <a:t>Se recomandă</a:t>
            </a:r>
            <a:r>
              <a:rPr lang="vi-V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ca același părinte/ persoană desemnată </a:t>
            </a:r>
            <a:r>
              <a:rPr lang="vi-VN" sz="1600">
                <a:latin typeface="Open Sans"/>
                <a:ea typeface="Open Sans"/>
                <a:cs typeface="Open Sans"/>
                <a:sym typeface="Open Sans"/>
              </a:rPr>
              <a:t>să</a:t>
            </a:r>
            <a:r>
              <a:rPr lang="vi-V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aducă și să ia copilul. Nu </a:t>
            </a:r>
            <a:r>
              <a:rPr lang="vi-VN" sz="1600">
                <a:latin typeface="Open Sans"/>
                <a:ea typeface="Open Sans"/>
                <a:cs typeface="Open Sans"/>
                <a:sym typeface="Open Sans"/>
              </a:rPr>
              <a:t>se recomandă ca un membru de familie mai în vârstă să aducă și să ia copilul. </a:t>
            </a:r>
            <a:r>
              <a:rPr lang="vi-V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vi-VN" sz="16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Evitați crearea aglomerărilor în timpul aducerii/ luării copilului! </a:t>
            </a:r>
            <a:endParaRPr sz="1300"/>
          </a:p>
          <a:p>
            <a: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xmlns="" id="{3E51015B-1466-4228-8629-780610940A0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0349" y="79533"/>
            <a:ext cx="2627236" cy="270012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" name="Google Shape;571;p28"/>
          <p:cNvGrpSpPr/>
          <p:nvPr/>
        </p:nvGrpSpPr>
        <p:grpSpPr>
          <a:xfrm>
            <a:off x="6095955" y="1346147"/>
            <a:ext cx="2730649" cy="1552427"/>
            <a:chOff x="4978025" y="1875425"/>
            <a:chExt cx="5044388" cy="2736450"/>
          </a:xfrm>
        </p:grpSpPr>
        <p:grpSp>
          <p:nvGrpSpPr>
            <p:cNvPr id="572" name="Google Shape;572;p28"/>
            <p:cNvGrpSpPr/>
            <p:nvPr/>
          </p:nvGrpSpPr>
          <p:grpSpPr>
            <a:xfrm>
              <a:off x="4978025" y="1875425"/>
              <a:ext cx="5044388" cy="2736450"/>
              <a:chOff x="4978025" y="1875425"/>
              <a:chExt cx="5044388" cy="2736450"/>
            </a:xfrm>
          </p:grpSpPr>
          <p:sp>
            <p:nvSpPr>
              <p:cNvPr id="573" name="Google Shape;573;p28"/>
              <p:cNvSpPr/>
              <p:nvPr/>
            </p:nvSpPr>
            <p:spPr>
              <a:xfrm>
                <a:off x="5303275" y="1875425"/>
                <a:ext cx="4640400" cy="2393700"/>
              </a:xfrm>
              <a:prstGeom prst="roundRect">
                <a:avLst>
                  <a:gd name="adj" fmla="val 862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28"/>
              <p:cNvSpPr/>
              <p:nvPr/>
            </p:nvSpPr>
            <p:spPr>
              <a:xfrm>
                <a:off x="5501000" y="2039275"/>
                <a:ext cx="855900" cy="14286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75" name="Google Shape;575;p28"/>
              <p:cNvGrpSpPr/>
              <p:nvPr/>
            </p:nvGrpSpPr>
            <p:grpSpPr>
              <a:xfrm>
                <a:off x="6545404" y="2039275"/>
                <a:ext cx="902171" cy="2232975"/>
                <a:chOff x="6545404" y="2039275"/>
                <a:chExt cx="902171" cy="2232975"/>
              </a:xfrm>
            </p:grpSpPr>
            <p:sp>
              <p:nvSpPr>
                <p:cNvPr id="576" name="Google Shape;576;p28"/>
                <p:cNvSpPr/>
                <p:nvPr/>
              </p:nvSpPr>
              <p:spPr>
                <a:xfrm>
                  <a:off x="6547575" y="2039275"/>
                  <a:ext cx="900000" cy="22329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7" name="Google Shape;577;p28"/>
                <p:cNvSpPr/>
                <p:nvPr/>
              </p:nvSpPr>
              <p:spPr>
                <a:xfrm flipH="1">
                  <a:off x="6545404" y="4026500"/>
                  <a:ext cx="899996" cy="2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" h="69372" extrusionOk="0">
                      <a:moveTo>
                        <a:pt x="1" y="0"/>
                      </a:moveTo>
                      <a:lnTo>
                        <a:pt x="1" y="69372"/>
                      </a:lnTo>
                      <a:lnTo>
                        <a:pt x="10097" y="69372"/>
                      </a:lnTo>
                      <a:lnTo>
                        <a:pt x="1009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78" name="Google Shape;578;p28"/>
              <p:cNvSpPr/>
              <p:nvPr/>
            </p:nvSpPr>
            <p:spPr>
              <a:xfrm flipH="1">
                <a:off x="5486269" y="3723410"/>
                <a:ext cx="885369" cy="885193"/>
              </a:xfrm>
              <a:custGeom>
                <a:avLst/>
                <a:gdLst/>
                <a:ahLst/>
                <a:cxnLst/>
                <a:rect l="l" t="t" r="r" b="b"/>
                <a:pathLst>
                  <a:path w="30238" h="30232" extrusionOk="0">
                    <a:moveTo>
                      <a:pt x="15121" y="1"/>
                    </a:moveTo>
                    <a:cubicBezTo>
                      <a:pt x="6772" y="1"/>
                      <a:pt x="1" y="6766"/>
                      <a:pt x="1" y="15115"/>
                    </a:cubicBezTo>
                    <a:cubicBezTo>
                      <a:pt x="1" y="23466"/>
                      <a:pt x="6772" y="30231"/>
                      <a:pt x="15121" y="30231"/>
                    </a:cubicBezTo>
                    <a:cubicBezTo>
                      <a:pt x="23467" y="30231"/>
                      <a:pt x="30237" y="23466"/>
                      <a:pt x="30237" y="15115"/>
                    </a:cubicBezTo>
                    <a:cubicBezTo>
                      <a:pt x="30237" y="6766"/>
                      <a:pt x="23467" y="1"/>
                      <a:pt x="151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28"/>
              <p:cNvSpPr/>
              <p:nvPr/>
            </p:nvSpPr>
            <p:spPr>
              <a:xfrm>
                <a:off x="7689578" y="2039275"/>
                <a:ext cx="855900" cy="6723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28"/>
              <p:cNvSpPr/>
              <p:nvPr/>
            </p:nvSpPr>
            <p:spPr>
              <a:xfrm>
                <a:off x="5691353" y="3928477"/>
                <a:ext cx="475200" cy="4749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28"/>
              <p:cNvSpPr/>
              <p:nvPr/>
            </p:nvSpPr>
            <p:spPr>
              <a:xfrm>
                <a:off x="8787478" y="2039275"/>
                <a:ext cx="855900" cy="6723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28"/>
              <p:cNvSpPr/>
              <p:nvPr/>
            </p:nvSpPr>
            <p:spPr>
              <a:xfrm>
                <a:off x="6657425" y="2103813"/>
                <a:ext cx="300900" cy="2103900"/>
              </a:xfrm>
              <a:prstGeom prst="roundRect">
                <a:avLst>
                  <a:gd name="adj" fmla="val 34993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28"/>
              <p:cNvSpPr/>
              <p:nvPr/>
            </p:nvSpPr>
            <p:spPr>
              <a:xfrm>
                <a:off x="7034661" y="2103813"/>
                <a:ext cx="300900" cy="2103900"/>
              </a:xfrm>
              <a:prstGeom prst="roundRect">
                <a:avLst>
                  <a:gd name="adj" fmla="val 34993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28"/>
              <p:cNvSpPr/>
              <p:nvPr/>
            </p:nvSpPr>
            <p:spPr>
              <a:xfrm flipH="1">
                <a:off x="8840457" y="3723410"/>
                <a:ext cx="885369" cy="885193"/>
              </a:xfrm>
              <a:custGeom>
                <a:avLst/>
                <a:gdLst/>
                <a:ahLst/>
                <a:cxnLst/>
                <a:rect l="l" t="t" r="r" b="b"/>
                <a:pathLst>
                  <a:path w="30238" h="30232" extrusionOk="0">
                    <a:moveTo>
                      <a:pt x="15121" y="1"/>
                    </a:moveTo>
                    <a:cubicBezTo>
                      <a:pt x="6772" y="1"/>
                      <a:pt x="1" y="6766"/>
                      <a:pt x="1" y="15115"/>
                    </a:cubicBezTo>
                    <a:cubicBezTo>
                      <a:pt x="1" y="23466"/>
                      <a:pt x="6772" y="30231"/>
                      <a:pt x="15121" y="30231"/>
                    </a:cubicBezTo>
                    <a:cubicBezTo>
                      <a:pt x="23467" y="30231"/>
                      <a:pt x="30237" y="23466"/>
                      <a:pt x="30237" y="15115"/>
                    </a:cubicBezTo>
                    <a:cubicBezTo>
                      <a:pt x="30237" y="6766"/>
                      <a:pt x="23467" y="1"/>
                      <a:pt x="151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28"/>
              <p:cNvSpPr/>
              <p:nvPr/>
            </p:nvSpPr>
            <p:spPr>
              <a:xfrm>
                <a:off x="9045541" y="3928477"/>
                <a:ext cx="475200" cy="4749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28"/>
              <p:cNvSpPr/>
              <p:nvPr/>
            </p:nvSpPr>
            <p:spPr>
              <a:xfrm>
                <a:off x="5224538" y="3581727"/>
                <a:ext cx="300900" cy="279300"/>
              </a:xfrm>
              <a:prstGeom prst="roundRect">
                <a:avLst>
                  <a:gd name="adj" fmla="val 34993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28"/>
              <p:cNvSpPr/>
              <p:nvPr/>
            </p:nvSpPr>
            <p:spPr>
              <a:xfrm>
                <a:off x="9721513" y="3581727"/>
                <a:ext cx="300900" cy="279300"/>
              </a:xfrm>
              <a:prstGeom prst="roundRect">
                <a:avLst>
                  <a:gd name="adj" fmla="val 34993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28"/>
              <p:cNvSpPr/>
              <p:nvPr/>
            </p:nvSpPr>
            <p:spPr>
              <a:xfrm>
                <a:off x="5178225" y="2189350"/>
                <a:ext cx="241650" cy="517800"/>
              </a:xfrm>
              <a:custGeom>
                <a:avLst/>
                <a:gdLst/>
                <a:ahLst/>
                <a:cxnLst/>
                <a:rect l="l" t="t" r="r" b="b"/>
                <a:pathLst>
                  <a:path w="9666" h="20712" extrusionOk="0">
                    <a:moveTo>
                      <a:pt x="9666" y="0"/>
                    </a:moveTo>
                    <a:lnTo>
                      <a:pt x="0" y="0"/>
                    </a:lnTo>
                    <a:lnTo>
                      <a:pt x="0" y="20712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cxnSp>
            <p:nvCxnSpPr>
              <p:cNvPr id="589" name="Google Shape;589;p28"/>
              <p:cNvCxnSpPr/>
              <p:nvPr/>
            </p:nvCxnSpPr>
            <p:spPr>
              <a:xfrm>
                <a:off x="4978025" y="4608575"/>
                <a:ext cx="4964700" cy="3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590" name="Google Shape;590;p28"/>
            <p:cNvSpPr/>
            <p:nvPr/>
          </p:nvSpPr>
          <p:spPr>
            <a:xfrm>
              <a:off x="8787175" y="2858275"/>
              <a:ext cx="864000" cy="77700"/>
            </a:xfrm>
            <a:prstGeom prst="roundRect">
              <a:avLst>
                <a:gd name="adj" fmla="val 26801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8"/>
            <p:cNvSpPr/>
            <p:nvPr/>
          </p:nvSpPr>
          <p:spPr>
            <a:xfrm>
              <a:off x="8787175" y="2977825"/>
              <a:ext cx="864000" cy="77700"/>
            </a:xfrm>
            <a:prstGeom prst="roundRect">
              <a:avLst>
                <a:gd name="adj" fmla="val 28893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8"/>
            <p:cNvSpPr/>
            <p:nvPr/>
          </p:nvSpPr>
          <p:spPr>
            <a:xfrm>
              <a:off x="8787175" y="3097375"/>
              <a:ext cx="864000" cy="77700"/>
            </a:xfrm>
            <a:prstGeom prst="roundRect">
              <a:avLst>
                <a:gd name="adj" fmla="val 29955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3" name="Google Shape;593;p28"/>
          <p:cNvSpPr/>
          <p:nvPr/>
        </p:nvSpPr>
        <p:spPr>
          <a:xfrm>
            <a:off x="713175" y="381752"/>
            <a:ext cx="7717500" cy="719048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8"/>
          <p:cNvSpPr txBox="1">
            <a:spLocks noGrp="1"/>
          </p:cNvSpPr>
          <p:nvPr>
            <p:ph type="ctrTitle"/>
          </p:nvPr>
        </p:nvSpPr>
        <p:spPr>
          <a:xfrm>
            <a:off x="1743075" y="552650"/>
            <a:ext cx="56580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vi-VN" sz="2000" b="1">
                <a:solidFill>
                  <a:srgbClr val="FCFAB3"/>
                </a:solidFill>
                <a:latin typeface="Open Sans"/>
                <a:ea typeface="Open Sans"/>
                <a:cs typeface="Open Sans"/>
                <a:sym typeface="Open Sans"/>
              </a:rPr>
              <a:t>„Drumul sigur spre școală”</a:t>
            </a:r>
            <a:r>
              <a:rPr lang="vi-VN">
                <a:solidFill>
                  <a:srgbClr val="FCFAB3"/>
                </a:solidFill>
              </a:rPr>
              <a:t/>
            </a:r>
            <a:br>
              <a:rPr lang="vi-VN">
                <a:solidFill>
                  <a:srgbClr val="FCFAB3"/>
                </a:solidFill>
              </a:rPr>
            </a:br>
            <a:r>
              <a:rPr lang="vi-VN">
                <a:solidFill>
                  <a:srgbClr val="FCFAB3"/>
                </a:solidFill>
              </a:rPr>
              <a:t/>
            </a:r>
            <a:br>
              <a:rPr lang="vi-VN">
                <a:solidFill>
                  <a:srgbClr val="FCFAB3"/>
                </a:solidFill>
              </a:rPr>
            </a:br>
            <a:endParaRPr>
              <a:solidFill>
                <a:srgbClr val="FCFAB3"/>
              </a:solidFill>
            </a:endParaRPr>
          </a:p>
        </p:txBody>
      </p:sp>
      <p:grpSp>
        <p:nvGrpSpPr>
          <p:cNvPr id="595" name="Google Shape;595;p28"/>
          <p:cNvGrpSpPr/>
          <p:nvPr/>
        </p:nvGrpSpPr>
        <p:grpSpPr>
          <a:xfrm>
            <a:off x="7667706" y="1596786"/>
            <a:ext cx="404675" cy="1006897"/>
            <a:chOff x="7074026" y="2837476"/>
            <a:chExt cx="603679" cy="1768119"/>
          </a:xfrm>
        </p:grpSpPr>
        <p:sp>
          <p:nvSpPr>
            <p:cNvPr id="596" name="Google Shape;596;p28"/>
            <p:cNvSpPr/>
            <p:nvPr/>
          </p:nvSpPr>
          <p:spPr>
            <a:xfrm>
              <a:off x="7074026" y="3152610"/>
              <a:ext cx="157581" cy="168768"/>
            </a:xfrm>
            <a:custGeom>
              <a:avLst/>
              <a:gdLst/>
              <a:ahLst/>
              <a:cxnLst/>
              <a:rect l="l" t="t" r="r" b="b"/>
              <a:pathLst>
                <a:path w="13298" h="14242" extrusionOk="0">
                  <a:moveTo>
                    <a:pt x="5973" y="0"/>
                  </a:moveTo>
                  <a:cubicBezTo>
                    <a:pt x="5437" y="0"/>
                    <a:pt x="4799" y="102"/>
                    <a:pt x="4263" y="307"/>
                  </a:cubicBezTo>
                  <a:cubicBezTo>
                    <a:pt x="1277" y="1583"/>
                    <a:pt x="1" y="5641"/>
                    <a:pt x="1277" y="9367"/>
                  </a:cubicBezTo>
                  <a:cubicBezTo>
                    <a:pt x="2349" y="12328"/>
                    <a:pt x="4901" y="14242"/>
                    <a:pt x="7351" y="14242"/>
                  </a:cubicBezTo>
                  <a:cubicBezTo>
                    <a:pt x="7887" y="14242"/>
                    <a:pt x="8525" y="14140"/>
                    <a:pt x="9061" y="13936"/>
                  </a:cubicBezTo>
                  <a:cubicBezTo>
                    <a:pt x="12022" y="12762"/>
                    <a:pt x="13298" y="8729"/>
                    <a:pt x="12022" y="5003"/>
                  </a:cubicBezTo>
                  <a:cubicBezTo>
                    <a:pt x="10848" y="1915"/>
                    <a:pt x="8423" y="0"/>
                    <a:pt x="59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8"/>
            <p:cNvSpPr/>
            <p:nvPr/>
          </p:nvSpPr>
          <p:spPr>
            <a:xfrm>
              <a:off x="7518915" y="3152610"/>
              <a:ext cx="158790" cy="168768"/>
            </a:xfrm>
            <a:custGeom>
              <a:avLst/>
              <a:gdLst/>
              <a:ahLst/>
              <a:cxnLst/>
              <a:rect l="l" t="t" r="r" b="b"/>
              <a:pathLst>
                <a:path w="13400" h="14242" extrusionOk="0">
                  <a:moveTo>
                    <a:pt x="7351" y="0"/>
                  </a:moveTo>
                  <a:cubicBezTo>
                    <a:pt x="4901" y="0"/>
                    <a:pt x="2450" y="1915"/>
                    <a:pt x="1378" y="5003"/>
                  </a:cubicBezTo>
                  <a:cubicBezTo>
                    <a:pt x="0" y="8729"/>
                    <a:pt x="1378" y="12762"/>
                    <a:pt x="4263" y="13936"/>
                  </a:cubicBezTo>
                  <a:cubicBezTo>
                    <a:pt x="4901" y="14140"/>
                    <a:pt x="5437" y="14242"/>
                    <a:pt x="6075" y="14242"/>
                  </a:cubicBezTo>
                  <a:cubicBezTo>
                    <a:pt x="8525" y="14242"/>
                    <a:pt x="10949" y="12328"/>
                    <a:pt x="12021" y="9367"/>
                  </a:cubicBezTo>
                  <a:cubicBezTo>
                    <a:pt x="13400" y="5641"/>
                    <a:pt x="12021" y="1583"/>
                    <a:pt x="9163" y="307"/>
                  </a:cubicBezTo>
                  <a:cubicBezTo>
                    <a:pt x="8525" y="102"/>
                    <a:pt x="7989" y="0"/>
                    <a:pt x="7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8"/>
            <p:cNvSpPr/>
            <p:nvPr/>
          </p:nvSpPr>
          <p:spPr>
            <a:xfrm>
              <a:off x="7226758" y="2837476"/>
              <a:ext cx="297316" cy="144878"/>
            </a:xfrm>
            <a:custGeom>
              <a:avLst/>
              <a:gdLst/>
              <a:ahLst/>
              <a:cxnLst/>
              <a:rect l="l" t="t" r="r" b="b"/>
              <a:pathLst>
                <a:path w="25090" h="12226" extrusionOk="0">
                  <a:moveTo>
                    <a:pt x="17330" y="0"/>
                  </a:moveTo>
                  <a:cubicBezTo>
                    <a:pt x="13272" y="0"/>
                    <a:pt x="9444" y="638"/>
                    <a:pt x="5947" y="1812"/>
                  </a:cubicBezTo>
                  <a:cubicBezTo>
                    <a:pt x="4237" y="2450"/>
                    <a:pt x="1915" y="3522"/>
                    <a:pt x="741" y="5641"/>
                  </a:cubicBezTo>
                  <a:cubicBezTo>
                    <a:pt x="103" y="6815"/>
                    <a:pt x="1" y="8627"/>
                    <a:pt x="511" y="10209"/>
                  </a:cubicBezTo>
                  <a:cubicBezTo>
                    <a:pt x="945" y="11179"/>
                    <a:pt x="1583" y="11919"/>
                    <a:pt x="2323" y="12225"/>
                  </a:cubicBezTo>
                  <a:lnTo>
                    <a:pt x="2553" y="11715"/>
                  </a:lnTo>
                  <a:cubicBezTo>
                    <a:pt x="2017" y="11383"/>
                    <a:pt x="1481" y="10847"/>
                    <a:pt x="1149" y="9903"/>
                  </a:cubicBezTo>
                  <a:cubicBezTo>
                    <a:pt x="639" y="8627"/>
                    <a:pt x="741" y="6917"/>
                    <a:pt x="1277" y="5972"/>
                  </a:cubicBezTo>
                  <a:cubicBezTo>
                    <a:pt x="2323" y="4058"/>
                    <a:pt x="4569" y="3088"/>
                    <a:pt x="6151" y="2450"/>
                  </a:cubicBezTo>
                  <a:cubicBezTo>
                    <a:pt x="9571" y="1276"/>
                    <a:pt x="13272" y="638"/>
                    <a:pt x="17330" y="638"/>
                  </a:cubicBezTo>
                  <a:lnTo>
                    <a:pt x="18275" y="638"/>
                  </a:lnTo>
                  <a:cubicBezTo>
                    <a:pt x="19653" y="638"/>
                    <a:pt x="21057" y="740"/>
                    <a:pt x="22103" y="1506"/>
                  </a:cubicBezTo>
                  <a:cubicBezTo>
                    <a:pt x="23813" y="2552"/>
                    <a:pt x="24451" y="4696"/>
                    <a:pt x="24349" y="6279"/>
                  </a:cubicBezTo>
                  <a:cubicBezTo>
                    <a:pt x="24349" y="8295"/>
                    <a:pt x="23481" y="10005"/>
                    <a:pt x="22741" y="11281"/>
                  </a:cubicBezTo>
                  <a:lnTo>
                    <a:pt x="23277" y="11587"/>
                  </a:lnTo>
                  <a:cubicBezTo>
                    <a:pt x="24119" y="10311"/>
                    <a:pt x="24987" y="8525"/>
                    <a:pt x="24987" y="6381"/>
                  </a:cubicBezTo>
                  <a:cubicBezTo>
                    <a:pt x="25089" y="4467"/>
                    <a:pt x="24451" y="2144"/>
                    <a:pt x="22537" y="970"/>
                  </a:cubicBezTo>
                  <a:cubicBezTo>
                    <a:pt x="21261" y="102"/>
                    <a:pt x="19780" y="0"/>
                    <a:pt x="18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8"/>
            <p:cNvSpPr/>
            <p:nvPr/>
          </p:nvSpPr>
          <p:spPr>
            <a:xfrm>
              <a:off x="7442092" y="2837476"/>
              <a:ext cx="39022" cy="122197"/>
            </a:xfrm>
            <a:custGeom>
              <a:avLst/>
              <a:gdLst/>
              <a:ahLst/>
              <a:cxnLst/>
              <a:rect l="l" t="t" r="r" b="b"/>
              <a:pathLst>
                <a:path w="3293" h="10312" extrusionOk="0">
                  <a:moveTo>
                    <a:pt x="332" y="0"/>
                  </a:moveTo>
                  <a:lnTo>
                    <a:pt x="1" y="536"/>
                  </a:lnTo>
                  <a:cubicBezTo>
                    <a:pt x="205" y="740"/>
                    <a:pt x="843" y="1914"/>
                    <a:pt x="1379" y="2884"/>
                  </a:cubicBezTo>
                  <a:cubicBezTo>
                    <a:pt x="2655" y="5538"/>
                    <a:pt x="2553" y="7886"/>
                    <a:pt x="1175" y="10005"/>
                  </a:cubicBezTo>
                  <a:lnTo>
                    <a:pt x="1711" y="10311"/>
                  </a:lnTo>
                  <a:cubicBezTo>
                    <a:pt x="3293" y="8091"/>
                    <a:pt x="3293" y="5538"/>
                    <a:pt x="1915" y="2552"/>
                  </a:cubicBezTo>
                  <a:cubicBezTo>
                    <a:pt x="1813" y="2246"/>
                    <a:pt x="843" y="332"/>
                    <a:pt x="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8"/>
            <p:cNvSpPr/>
            <p:nvPr/>
          </p:nvSpPr>
          <p:spPr>
            <a:xfrm>
              <a:off x="7263054" y="2871651"/>
              <a:ext cx="37813" cy="89527"/>
            </a:xfrm>
            <a:custGeom>
              <a:avLst/>
              <a:gdLst/>
              <a:ahLst/>
              <a:cxnLst/>
              <a:rect l="l" t="t" r="r" b="b"/>
              <a:pathLst>
                <a:path w="3191" h="7555" extrusionOk="0">
                  <a:moveTo>
                    <a:pt x="766" y="0"/>
                  </a:moveTo>
                  <a:cubicBezTo>
                    <a:pt x="128" y="1276"/>
                    <a:pt x="0" y="3088"/>
                    <a:pt x="536" y="4773"/>
                  </a:cubicBezTo>
                  <a:cubicBezTo>
                    <a:pt x="1072" y="6049"/>
                    <a:pt x="1812" y="7121"/>
                    <a:pt x="2884" y="7555"/>
                  </a:cubicBezTo>
                  <a:lnTo>
                    <a:pt x="3191" y="7019"/>
                  </a:lnTo>
                  <a:cubicBezTo>
                    <a:pt x="2348" y="6585"/>
                    <a:pt x="1608" y="5743"/>
                    <a:pt x="1174" y="4569"/>
                  </a:cubicBezTo>
                  <a:cubicBezTo>
                    <a:pt x="638" y="3088"/>
                    <a:pt x="766" y="1480"/>
                    <a:pt x="1276" y="2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8"/>
            <p:cNvSpPr/>
            <p:nvPr/>
          </p:nvSpPr>
          <p:spPr>
            <a:xfrm>
              <a:off x="7315975" y="2855310"/>
              <a:ext cx="37813" cy="95582"/>
            </a:xfrm>
            <a:custGeom>
              <a:avLst/>
              <a:gdLst/>
              <a:ahLst/>
              <a:cxnLst/>
              <a:rect l="l" t="t" r="r" b="b"/>
              <a:pathLst>
                <a:path w="3191" h="8066" extrusionOk="0">
                  <a:moveTo>
                    <a:pt x="868" y="1"/>
                  </a:moveTo>
                  <a:cubicBezTo>
                    <a:pt x="1" y="2757"/>
                    <a:pt x="766" y="5948"/>
                    <a:pt x="2681" y="8066"/>
                  </a:cubicBezTo>
                  <a:lnTo>
                    <a:pt x="3191" y="7658"/>
                  </a:lnTo>
                  <a:cubicBezTo>
                    <a:pt x="1404" y="5616"/>
                    <a:pt x="639" y="2757"/>
                    <a:pt x="1404" y="2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8"/>
            <p:cNvSpPr/>
            <p:nvPr/>
          </p:nvSpPr>
          <p:spPr>
            <a:xfrm>
              <a:off x="7371622" y="2847749"/>
              <a:ext cx="16353" cy="100725"/>
            </a:xfrm>
            <a:custGeom>
              <a:avLst/>
              <a:gdLst/>
              <a:ahLst/>
              <a:cxnLst/>
              <a:rect l="l" t="t" r="r" b="b"/>
              <a:pathLst>
                <a:path w="1380" h="8500" extrusionOk="0">
                  <a:moveTo>
                    <a:pt x="639" y="1"/>
                  </a:moveTo>
                  <a:lnTo>
                    <a:pt x="1" y="103"/>
                  </a:lnTo>
                  <a:cubicBezTo>
                    <a:pt x="639" y="2859"/>
                    <a:pt x="639" y="5743"/>
                    <a:pt x="103" y="8398"/>
                  </a:cubicBezTo>
                  <a:lnTo>
                    <a:pt x="741" y="8500"/>
                  </a:lnTo>
                  <a:cubicBezTo>
                    <a:pt x="1379" y="5743"/>
                    <a:pt x="1277" y="2757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8"/>
            <p:cNvSpPr/>
            <p:nvPr/>
          </p:nvSpPr>
          <p:spPr>
            <a:xfrm>
              <a:off x="7302372" y="3267234"/>
              <a:ext cx="149713" cy="294887"/>
            </a:xfrm>
            <a:custGeom>
              <a:avLst/>
              <a:gdLst/>
              <a:ahLst/>
              <a:cxnLst/>
              <a:rect l="l" t="t" r="r" b="b"/>
              <a:pathLst>
                <a:path w="12634" h="24885" extrusionOk="0">
                  <a:moveTo>
                    <a:pt x="0" y="0"/>
                  </a:moveTo>
                  <a:lnTo>
                    <a:pt x="0" y="24885"/>
                  </a:lnTo>
                  <a:lnTo>
                    <a:pt x="12634" y="24885"/>
                  </a:lnTo>
                  <a:lnTo>
                    <a:pt x="126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8"/>
            <p:cNvSpPr/>
            <p:nvPr/>
          </p:nvSpPr>
          <p:spPr>
            <a:xfrm>
              <a:off x="7159925" y="2932132"/>
              <a:ext cx="434611" cy="479984"/>
            </a:xfrm>
            <a:custGeom>
              <a:avLst/>
              <a:gdLst/>
              <a:ahLst/>
              <a:cxnLst/>
              <a:rect l="l" t="t" r="r" b="b"/>
              <a:pathLst>
                <a:path w="36676" h="40505" extrusionOk="0">
                  <a:moveTo>
                    <a:pt x="18402" y="1"/>
                  </a:moveTo>
                  <a:cubicBezTo>
                    <a:pt x="8193" y="1"/>
                    <a:pt x="0" y="8066"/>
                    <a:pt x="0" y="18070"/>
                  </a:cubicBezTo>
                  <a:cubicBezTo>
                    <a:pt x="0" y="33282"/>
                    <a:pt x="8193" y="40505"/>
                    <a:pt x="18402" y="40505"/>
                  </a:cubicBezTo>
                  <a:cubicBezTo>
                    <a:pt x="28483" y="40505"/>
                    <a:pt x="36676" y="34022"/>
                    <a:pt x="36676" y="18070"/>
                  </a:cubicBezTo>
                  <a:cubicBezTo>
                    <a:pt x="36676" y="8066"/>
                    <a:pt x="28483" y="1"/>
                    <a:pt x="184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8"/>
            <p:cNvSpPr/>
            <p:nvPr/>
          </p:nvSpPr>
          <p:spPr>
            <a:xfrm>
              <a:off x="7105784" y="3210675"/>
              <a:ext cx="49012" cy="51429"/>
            </a:xfrm>
            <a:custGeom>
              <a:avLst/>
              <a:gdLst/>
              <a:ahLst/>
              <a:cxnLst/>
              <a:rect l="l" t="t" r="r" b="b"/>
              <a:pathLst>
                <a:path w="4136" h="4340" extrusionOk="0">
                  <a:moveTo>
                    <a:pt x="1915" y="1"/>
                  </a:moveTo>
                  <a:lnTo>
                    <a:pt x="1915" y="1"/>
                  </a:lnTo>
                  <a:cubicBezTo>
                    <a:pt x="1379" y="103"/>
                    <a:pt x="945" y="307"/>
                    <a:pt x="511" y="741"/>
                  </a:cubicBezTo>
                  <a:cubicBezTo>
                    <a:pt x="205" y="1149"/>
                    <a:pt x="1" y="1685"/>
                    <a:pt x="1" y="2323"/>
                  </a:cubicBezTo>
                  <a:lnTo>
                    <a:pt x="307" y="2323"/>
                  </a:lnTo>
                  <a:cubicBezTo>
                    <a:pt x="307" y="1787"/>
                    <a:pt x="409" y="1277"/>
                    <a:pt x="843" y="945"/>
                  </a:cubicBezTo>
                  <a:cubicBezTo>
                    <a:pt x="1149" y="511"/>
                    <a:pt x="1481" y="409"/>
                    <a:pt x="1915" y="307"/>
                  </a:cubicBezTo>
                  <a:lnTo>
                    <a:pt x="1915" y="307"/>
                  </a:lnTo>
                  <a:cubicBezTo>
                    <a:pt x="2323" y="307"/>
                    <a:pt x="2757" y="511"/>
                    <a:pt x="2961" y="843"/>
                  </a:cubicBezTo>
                  <a:cubicBezTo>
                    <a:pt x="3293" y="1149"/>
                    <a:pt x="3497" y="1583"/>
                    <a:pt x="3599" y="2017"/>
                  </a:cubicBezTo>
                  <a:cubicBezTo>
                    <a:pt x="3293" y="2017"/>
                    <a:pt x="3063" y="2119"/>
                    <a:pt x="2859" y="2323"/>
                  </a:cubicBezTo>
                  <a:cubicBezTo>
                    <a:pt x="2553" y="2655"/>
                    <a:pt x="2425" y="3063"/>
                    <a:pt x="2425" y="3395"/>
                  </a:cubicBezTo>
                  <a:cubicBezTo>
                    <a:pt x="2553" y="3829"/>
                    <a:pt x="2757" y="4135"/>
                    <a:pt x="3191" y="4237"/>
                  </a:cubicBezTo>
                  <a:cubicBezTo>
                    <a:pt x="3293" y="4339"/>
                    <a:pt x="3497" y="4339"/>
                    <a:pt x="3599" y="4339"/>
                  </a:cubicBezTo>
                  <a:cubicBezTo>
                    <a:pt x="3829" y="4339"/>
                    <a:pt x="4033" y="4339"/>
                    <a:pt x="4135" y="4237"/>
                  </a:cubicBezTo>
                  <a:lnTo>
                    <a:pt x="3931" y="4033"/>
                  </a:lnTo>
                  <a:cubicBezTo>
                    <a:pt x="3931" y="4033"/>
                    <a:pt x="3701" y="4135"/>
                    <a:pt x="3599" y="4135"/>
                  </a:cubicBezTo>
                  <a:cubicBezTo>
                    <a:pt x="3497" y="4135"/>
                    <a:pt x="3395" y="4033"/>
                    <a:pt x="3293" y="4033"/>
                  </a:cubicBezTo>
                  <a:cubicBezTo>
                    <a:pt x="3063" y="3931"/>
                    <a:pt x="2859" y="3599"/>
                    <a:pt x="2757" y="3395"/>
                  </a:cubicBezTo>
                  <a:cubicBezTo>
                    <a:pt x="2757" y="3063"/>
                    <a:pt x="2859" y="2757"/>
                    <a:pt x="3063" y="2553"/>
                  </a:cubicBezTo>
                  <a:cubicBezTo>
                    <a:pt x="3191" y="2425"/>
                    <a:pt x="3395" y="2323"/>
                    <a:pt x="3599" y="2323"/>
                  </a:cubicBezTo>
                  <a:lnTo>
                    <a:pt x="3701" y="2323"/>
                  </a:lnTo>
                  <a:lnTo>
                    <a:pt x="3931" y="2323"/>
                  </a:lnTo>
                  <a:lnTo>
                    <a:pt x="3931" y="2221"/>
                  </a:lnTo>
                  <a:cubicBezTo>
                    <a:pt x="3931" y="1583"/>
                    <a:pt x="3701" y="1047"/>
                    <a:pt x="3293" y="639"/>
                  </a:cubicBezTo>
                  <a:cubicBezTo>
                    <a:pt x="2859" y="205"/>
                    <a:pt x="2425" y="1"/>
                    <a:pt x="19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8"/>
            <p:cNvSpPr/>
            <p:nvPr/>
          </p:nvSpPr>
          <p:spPr>
            <a:xfrm>
              <a:off x="7597242" y="3210675"/>
              <a:ext cx="49012" cy="51429"/>
            </a:xfrm>
            <a:custGeom>
              <a:avLst/>
              <a:gdLst/>
              <a:ahLst/>
              <a:cxnLst/>
              <a:rect l="l" t="t" r="r" b="b"/>
              <a:pathLst>
                <a:path w="4136" h="4340" extrusionOk="0">
                  <a:moveTo>
                    <a:pt x="2221" y="1"/>
                  </a:moveTo>
                  <a:cubicBezTo>
                    <a:pt x="1787" y="1"/>
                    <a:pt x="1277" y="205"/>
                    <a:pt x="945" y="639"/>
                  </a:cubicBezTo>
                  <a:cubicBezTo>
                    <a:pt x="511" y="1047"/>
                    <a:pt x="205" y="1583"/>
                    <a:pt x="205" y="2221"/>
                  </a:cubicBezTo>
                  <a:lnTo>
                    <a:pt x="307" y="2323"/>
                  </a:lnTo>
                  <a:lnTo>
                    <a:pt x="409" y="2323"/>
                  </a:lnTo>
                  <a:lnTo>
                    <a:pt x="511" y="2323"/>
                  </a:lnTo>
                  <a:cubicBezTo>
                    <a:pt x="741" y="2323"/>
                    <a:pt x="945" y="2425"/>
                    <a:pt x="1047" y="2553"/>
                  </a:cubicBezTo>
                  <a:cubicBezTo>
                    <a:pt x="1277" y="2757"/>
                    <a:pt x="1379" y="3063"/>
                    <a:pt x="1379" y="3395"/>
                  </a:cubicBezTo>
                  <a:cubicBezTo>
                    <a:pt x="1277" y="3599"/>
                    <a:pt x="1047" y="3931"/>
                    <a:pt x="843" y="4033"/>
                  </a:cubicBezTo>
                  <a:cubicBezTo>
                    <a:pt x="741" y="4033"/>
                    <a:pt x="639" y="4135"/>
                    <a:pt x="511" y="4135"/>
                  </a:cubicBezTo>
                  <a:cubicBezTo>
                    <a:pt x="409" y="4135"/>
                    <a:pt x="307" y="4033"/>
                    <a:pt x="205" y="4033"/>
                  </a:cubicBezTo>
                  <a:lnTo>
                    <a:pt x="1" y="4237"/>
                  </a:lnTo>
                  <a:cubicBezTo>
                    <a:pt x="205" y="4339"/>
                    <a:pt x="307" y="4339"/>
                    <a:pt x="511" y="4339"/>
                  </a:cubicBezTo>
                  <a:cubicBezTo>
                    <a:pt x="639" y="4339"/>
                    <a:pt x="843" y="4339"/>
                    <a:pt x="945" y="4237"/>
                  </a:cubicBezTo>
                  <a:cubicBezTo>
                    <a:pt x="1379" y="4135"/>
                    <a:pt x="1583" y="3829"/>
                    <a:pt x="1685" y="3395"/>
                  </a:cubicBezTo>
                  <a:cubicBezTo>
                    <a:pt x="1685" y="3063"/>
                    <a:pt x="1583" y="2655"/>
                    <a:pt x="1277" y="2323"/>
                  </a:cubicBezTo>
                  <a:cubicBezTo>
                    <a:pt x="1047" y="2119"/>
                    <a:pt x="843" y="2017"/>
                    <a:pt x="639" y="2017"/>
                  </a:cubicBezTo>
                  <a:cubicBezTo>
                    <a:pt x="639" y="1583"/>
                    <a:pt x="843" y="1149"/>
                    <a:pt x="1149" y="843"/>
                  </a:cubicBezTo>
                  <a:cubicBezTo>
                    <a:pt x="1481" y="511"/>
                    <a:pt x="1787" y="307"/>
                    <a:pt x="2221" y="307"/>
                  </a:cubicBezTo>
                  <a:lnTo>
                    <a:pt x="2221" y="307"/>
                  </a:lnTo>
                  <a:cubicBezTo>
                    <a:pt x="2655" y="409"/>
                    <a:pt x="3063" y="511"/>
                    <a:pt x="3293" y="945"/>
                  </a:cubicBezTo>
                  <a:cubicBezTo>
                    <a:pt x="3701" y="1277"/>
                    <a:pt x="3829" y="1787"/>
                    <a:pt x="3829" y="2323"/>
                  </a:cubicBezTo>
                  <a:lnTo>
                    <a:pt x="4135" y="2323"/>
                  </a:lnTo>
                  <a:cubicBezTo>
                    <a:pt x="4135" y="1685"/>
                    <a:pt x="3931" y="1149"/>
                    <a:pt x="3599" y="741"/>
                  </a:cubicBezTo>
                  <a:cubicBezTo>
                    <a:pt x="3191" y="307"/>
                    <a:pt x="2757" y="103"/>
                    <a:pt x="2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8"/>
            <p:cNvSpPr/>
            <p:nvPr/>
          </p:nvSpPr>
          <p:spPr>
            <a:xfrm>
              <a:off x="7118178" y="3484074"/>
              <a:ext cx="528083" cy="660246"/>
            </a:xfrm>
            <a:custGeom>
              <a:avLst/>
              <a:gdLst/>
              <a:ahLst/>
              <a:cxnLst/>
              <a:rect l="l" t="t" r="r" b="b"/>
              <a:pathLst>
                <a:path w="44564" h="55717" extrusionOk="0">
                  <a:moveTo>
                    <a:pt x="1" y="16999"/>
                  </a:moveTo>
                  <a:cubicBezTo>
                    <a:pt x="1" y="7658"/>
                    <a:pt x="7556" y="1"/>
                    <a:pt x="16922" y="1"/>
                  </a:cubicBezTo>
                  <a:lnTo>
                    <a:pt x="27667" y="1"/>
                  </a:lnTo>
                  <a:cubicBezTo>
                    <a:pt x="32134" y="1"/>
                    <a:pt x="36473" y="1813"/>
                    <a:pt x="39663" y="5003"/>
                  </a:cubicBezTo>
                  <a:cubicBezTo>
                    <a:pt x="42853" y="8194"/>
                    <a:pt x="44563" y="12430"/>
                    <a:pt x="44563" y="16999"/>
                  </a:cubicBezTo>
                  <a:lnTo>
                    <a:pt x="44563" y="38693"/>
                  </a:lnTo>
                  <a:cubicBezTo>
                    <a:pt x="44563" y="48059"/>
                    <a:pt x="37009" y="55716"/>
                    <a:pt x="27667" y="55716"/>
                  </a:cubicBezTo>
                  <a:lnTo>
                    <a:pt x="16922" y="55716"/>
                  </a:lnTo>
                  <a:cubicBezTo>
                    <a:pt x="7556" y="55716"/>
                    <a:pt x="1" y="48059"/>
                    <a:pt x="1" y="386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8"/>
            <p:cNvSpPr/>
            <p:nvPr/>
          </p:nvSpPr>
          <p:spPr>
            <a:xfrm>
              <a:off x="7241878" y="3065502"/>
              <a:ext cx="71693" cy="39330"/>
            </a:xfrm>
            <a:custGeom>
              <a:avLst/>
              <a:gdLst/>
              <a:ahLst/>
              <a:cxnLst/>
              <a:rect l="l" t="t" r="r" b="b"/>
              <a:pathLst>
                <a:path w="6050" h="3319" extrusionOk="0">
                  <a:moveTo>
                    <a:pt x="4569" y="1"/>
                  </a:moveTo>
                  <a:cubicBezTo>
                    <a:pt x="2655" y="1"/>
                    <a:pt x="843" y="1073"/>
                    <a:pt x="1" y="2885"/>
                  </a:cubicBezTo>
                  <a:lnTo>
                    <a:pt x="741" y="3319"/>
                  </a:lnTo>
                  <a:cubicBezTo>
                    <a:pt x="1481" y="1813"/>
                    <a:pt x="2961" y="869"/>
                    <a:pt x="4569" y="869"/>
                  </a:cubicBezTo>
                  <a:cubicBezTo>
                    <a:pt x="4875" y="869"/>
                    <a:pt x="5309" y="971"/>
                    <a:pt x="5743" y="1073"/>
                  </a:cubicBezTo>
                  <a:lnTo>
                    <a:pt x="6049" y="333"/>
                  </a:lnTo>
                  <a:cubicBezTo>
                    <a:pt x="5514" y="129"/>
                    <a:pt x="4978" y="1"/>
                    <a:pt x="4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8"/>
            <p:cNvSpPr/>
            <p:nvPr/>
          </p:nvSpPr>
          <p:spPr>
            <a:xfrm>
              <a:off x="7420621" y="3059459"/>
              <a:ext cx="84396" cy="51429"/>
            </a:xfrm>
            <a:custGeom>
              <a:avLst/>
              <a:gdLst/>
              <a:ahLst/>
              <a:cxnLst/>
              <a:rect l="l" t="t" r="r" b="b"/>
              <a:pathLst>
                <a:path w="7122" h="4340" extrusionOk="0">
                  <a:moveTo>
                    <a:pt x="2144" y="1"/>
                  </a:moveTo>
                  <a:cubicBezTo>
                    <a:pt x="1379" y="1"/>
                    <a:pt x="639" y="205"/>
                    <a:pt x="0" y="511"/>
                  </a:cubicBezTo>
                  <a:lnTo>
                    <a:pt x="332" y="1277"/>
                  </a:lnTo>
                  <a:cubicBezTo>
                    <a:pt x="970" y="945"/>
                    <a:pt x="1506" y="843"/>
                    <a:pt x="2144" y="843"/>
                  </a:cubicBezTo>
                  <a:cubicBezTo>
                    <a:pt x="2782" y="843"/>
                    <a:pt x="3420" y="1047"/>
                    <a:pt x="3931" y="1277"/>
                  </a:cubicBezTo>
                  <a:cubicBezTo>
                    <a:pt x="5105" y="1915"/>
                    <a:pt x="5973" y="2961"/>
                    <a:pt x="6279" y="4339"/>
                  </a:cubicBezTo>
                  <a:lnTo>
                    <a:pt x="7121" y="4135"/>
                  </a:lnTo>
                  <a:cubicBezTo>
                    <a:pt x="6713" y="2553"/>
                    <a:pt x="5641" y="1277"/>
                    <a:pt x="4365" y="511"/>
                  </a:cubicBezTo>
                  <a:cubicBezTo>
                    <a:pt x="3625" y="205"/>
                    <a:pt x="2884" y="1"/>
                    <a:pt x="2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8"/>
            <p:cNvSpPr/>
            <p:nvPr/>
          </p:nvSpPr>
          <p:spPr>
            <a:xfrm>
              <a:off x="7159925" y="3152610"/>
              <a:ext cx="60494" cy="69275"/>
            </a:xfrm>
            <a:custGeom>
              <a:avLst/>
              <a:gdLst/>
              <a:ahLst/>
              <a:cxnLst/>
              <a:rect l="l" t="t" r="r" b="b"/>
              <a:pathLst>
                <a:path w="5105" h="5846" extrusionOk="0">
                  <a:moveTo>
                    <a:pt x="408" y="0"/>
                  </a:moveTo>
                  <a:lnTo>
                    <a:pt x="0" y="205"/>
                  </a:lnTo>
                  <a:lnTo>
                    <a:pt x="4671" y="5845"/>
                  </a:lnTo>
                  <a:lnTo>
                    <a:pt x="5105" y="564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8"/>
            <p:cNvSpPr/>
            <p:nvPr/>
          </p:nvSpPr>
          <p:spPr>
            <a:xfrm>
              <a:off x="7158705" y="3150193"/>
              <a:ext cx="62924" cy="74110"/>
            </a:xfrm>
            <a:custGeom>
              <a:avLst/>
              <a:gdLst/>
              <a:ahLst/>
              <a:cxnLst/>
              <a:rect l="l" t="t" r="r" b="b"/>
              <a:pathLst>
                <a:path w="5310" h="6254" extrusionOk="0">
                  <a:moveTo>
                    <a:pt x="511" y="306"/>
                  </a:moveTo>
                  <a:lnTo>
                    <a:pt x="4978" y="5845"/>
                  </a:lnTo>
                  <a:lnTo>
                    <a:pt x="4774" y="5947"/>
                  </a:lnTo>
                  <a:lnTo>
                    <a:pt x="307" y="511"/>
                  </a:lnTo>
                  <a:lnTo>
                    <a:pt x="511" y="306"/>
                  </a:lnTo>
                  <a:close/>
                  <a:moveTo>
                    <a:pt x="511" y="0"/>
                  </a:moveTo>
                  <a:lnTo>
                    <a:pt x="1" y="409"/>
                  </a:lnTo>
                  <a:lnTo>
                    <a:pt x="4774" y="6151"/>
                  </a:lnTo>
                  <a:lnTo>
                    <a:pt x="4774" y="6253"/>
                  </a:lnTo>
                  <a:lnTo>
                    <a:pt x="5310" y="5845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8"/>
            <p:cNvSpPr/>
            <p:nvPr/>
          </p:nvSpPr>
          <p:spPr>
            <a:xfrm>
              <a:off x="7535244" y="3152610"/>
              <a:ext cx="59286" cy="69275"/>
            </a:xfrm>
            <a:custGeom>
              <a:avLst/>
              <a:gdLst/>
              <a:ahLst/>
              <a:cxnLst/>
              <a:rect l="l" t="t" r="r" b="b"/>
              <a:pathLst>
                <a:path w="5003" h="5846" extrusionOk="0">
                  <a:moveTo>
                    <a:pt x="4697" y="0"/>
                  </a:moveTo>
                  <a:lnTo>
                    <a:pt x="0" y="5641"/>
                  </a:lnTo>
                  <a:lnTo>
                    <a:pt x="332" y="5845"/>
                  </a:lnTo>
                  <a:lnTo>
                    <a:pt x="5003" y="2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8"/>
            <p:cNvSpPr/>
            <p:nvPr/>
          </p:nvSpPr>
          <p:spPr>
            <a:xfrm>
              <a:off x="7532826" y="3150193"/>
              <a:ext cx="62912" cy="74110"/>
            </a:xfrm>
            <a:custGeom>
              <a:avLst/>
              <a:gdLst/>
              <a:ahLst/>
              <a:cxnLst/>
              <a:rect l="l" t="t" r="r" b="b"/>
              <a:pathLst>
                <a:path w="5309" h="6254" extrusionOk="0">
                  <a:moveTo>
                    <a:pt x="4901" y="306"/>
                  </a:moveTo>
                  <a:lnTo>
                    <a:pt x="5105" y="511"/>
                  </a:lnTo>
                  <a:lnTo>
                    <a:pt x="536" y="5947"/>
                  </a:lnTo>
                  <a:lnTo>
                    <a:pt x="332" y="5845"/>
                  </a:lnTo>
                  <a:lnTo>
                    <a:pt x="4901" y="306"/>
                  </a:lnTo>
                  <a:close/>
                  <a:moveTo>
                    <a:pt x="4901" y="0"/>
                  </a:moveTo>
                  <a:lnTo>
                    <a:pt x="0" y="5845"/>
                  </a:lnTo>
                  <a:lnTo>
                    <a:pt x="536" y="6253"/>
                  </a:lnTo>
                  <a:lnTo>
                    <a:pt x="5309" y="409"/>
                  </a:lnTo>
                  <a:lnTo>
                    <a:pt x="49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8"/>
            <p:cNvSpPr/>
            <p:nvPr/>
          </p:nvSpPr>
          <p:spPr>
            <a:xfrm>
              <a:off x="7335030" y="3153819"/>
              <a:ext cx="85604" cy="25110"/>
            </a:xfrm>
            <a:custGeom>
              <a:avLst/>
              <a:gdLst/>
              <a:ahLst/>
              <a:cxnLst/>
              <a:rect l="l" t="t" r="r" b="b"/>
              <a:pathLst>
                <a:path w="7224" h="2119" extrusionOk="0">
                  <a:moveTo>
                    <a:pt x="3625" y="536"/>
                  </a:moveTo>
                  <a:cubicBezTo>
                    <a:pt x="4773" y="639"/>
                    <a:pt x="6483" y="970"/>
                    <a:pt x="6687" y="1379"/>
                  </a:cubicBezTo>
                  <a:lnTo>
                    <a:pt x="6687" y="1481"/>
                  </a:lnTo>
                  <a:cubicBezTo>
                    <a:pt x="6585" y="1608"/>
                    <a:pt x="6381" y="1710"/>
                    <a:pt x="5947" y="1710"/>
                  </a:cubicBezTo>
                  <a:cubicBezTo>
                    <a:pt x="5309" y="1710"/>
                    <a:pt x="4467" y="1481"/>
                    <a:pt x="3625" y="1277"/>
                  </a:cubicBezTo>
                  <a:lnTo>
                    <a:pt x="3625" y="1277"/>
                  </a:lnTo>
                  <a:lnTo>
                    <a:pt x="3497" y="1277"/>
                  </a:lnTo>
                  <a:cubicBezTo>
                    <a:pt x="2757" y="1481"/>
                    <a:pt x="1915" y="1710"/>
                    <a:pt x="1277" y="1710"/>
                  </a:cubicBezTo>
                  <a:cubicBezTo>
                    <a:pt x="843" y="1710"/>
                    <a:pt x="537" y="1608"/>
                    <a:pt x="434" y="1379"/>
                  </a:cubicBezTo>
                  <a:lnTo>
                    <a:pt x="537" y="1379"/>
                  </a:lnTo>
                  <a:cubicBezTo>
                    <a:pt x="741" y="970"/>
                    <a:pt x="2451" y="639"/>
                    <a:pt x="3625" y="536"/>
                  </a:cubicBezTo>
                  <a:close/>
                  <a:moveTo>
                    <a:pt x="3497" y="0"/>
                  </a:moveTo>
                  <a:cubicBezTo>
                    <a:pt x="3089" y="103"/>
                    <a:pt x="537" y="434"/>
                    <a:pt x="103" y="1175"/>
                  </a:cubicBezTo>
                  <a:cubicBezTo>
                    <a:pt x="1" y="1277"/>
                    <a:pt x="1" y="1481"/>
                    <a:pt x="103" y="1608"/>
                  </a:cubicBezTo>
                  <a:cubicBezTo>
                    <a:pt x="205" y="2017"/>
                    <a:pt x="741" y="2119"/>
                    <a:pt x="1277" y="2119"/>
                  </a:cubicBezTo>
                  <a:cubicBezTo>
                    <a:pt x="2119" y="2119"/>
                    <a:pt x="3089" y="1915"/>
                    <a:pt x="3625" y="1813"/>
                  </a:cubicBezTo>
                  <a:cubicBezTo>
                    <a:pt x="4033" y="1915"/>
                    <a:pt x="5003" y="2119"/>
                    <a:pt x="5845" y="2119"/>
                  </a:cubicBezTo>
                  <a:cubicBezTo>
                    <a:pt x="6483" y="2119"/>
                    <a:pt x="6917" y="2017"/>
                    <a:pt x="7121" y="1608"/>
                  </a:cubicBezTo>
                  <a:cubicBezTo>
                    <a:pt x="7223" y="1481"/>
                    <a:pt x="7121" y="1277"/>
                    <a:pt x="7121" y="1175"/>
                  </a:cubicBezTo>
                  <a:cubicBezTo>
                    <a:pt x="6687" y="434"/>
                    <a:pt x="4135" y="103"/>
                    <a:pt x="3625" y="0"/>
                  </a:cubicBezTo>
                  <a:close/>
                </a:path>
              </a:pathLst>
            </a:custGeom>
            <a:solidFill>
              <a:srgbClr val="2F0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8"/>
            <p:cNvSpPr/>
            <p:nvPr/>
          </p:nvSpPr>
          <p:spPr>
            <a:xfrm>
              <a:off x="7182606" y="3146259"/>
              <a:ext cx="390457" cy="291261"/>
            </a:xfrm>
            <a:custGeom>
              <a:avLst/>
              <a:gdLst/>
              <a:ahLst/>
              <a:cxnLst/>
              <a:rect l="l" t="t" r="r" b="b"/>
              <a:pathLst>
                <a:path w="32950" h="24579" extrusionOk="0">
                  <a:moveTo>
                    <a:pt x="16488" y="0"/>
                  </a:moveTo>
                  <a:cubicBezTo>
                    <a:pt x="13400" y="0"/>
                    <a:pt x="3599" y="1710"/>
                    <a:pt x="0" y="11383"/>
                  </a:cubicBezTo>
                  <a:cubicBezTo>
                    <a:pt x="1812" y="18402"/>
                    <a:pt x="10107" y="24578"/>
                    <a:pt x="16488" y="24578"/>
                  </a:cubicBezTo>
                  <a:cubicBezTo>
                    <a:pt x="22741" y="24578"/>
                    <a:pt x="31163" y="18402"/>
                    <a:pt x="32950" y="11383"/>
                  </a:cubicBezTo>
                  <a:cubicBezTo>
                    <a:pt x="29351" y="1710"/>
                    <a:pt x="19448" y="0"/>
                    <a:pt x="164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8"/>
            <p:cNvSpPr/>
            <p:nvPr/>
          </p:nvSpPr>
          <p:spPr>
            <a:xfrm>
              <a:off x="7305998" y="3250905"/>
              <a:ext cx="143669" cy="5155"/>
            </a:xfrm>
            <a:custGeom>
              <a:avLst/>
              <a:gdLst/>
              <a:ahLst/>
              <a:cxnLst/>
              <a:rect l="l" t="t" r="r" b="b"/>
              <a:pathLst>
                <a:path w="12124" h="435" extrusionOk="0">
                  <a:moveTo>
                    <a:pt x="0" y="0"/>
                  </a:moveTo>
                  <a:lnTo>
                    <a:pt x="0" y="434"/>
                  </a:lnTo>
                  <a:lnTo>
                    <a:pt x="12124" y="434"/>
                  </a:lnTo>
                  <a:lnTo>
                    <a:pt x="12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8"/>
            <p:cNvSpPr/>
            <p:nvPr/>
          </p:nvSpPr>
          <p:spPr>
            <a:xfrm>
              <a:off x="7275757" y="3295058"/>
              <a:ext cx="202943" cy="4847"/>
            </a:xfrm>
            <a:custGeom>
              <a:avLst/>
              <a:gdLst/>
              <a:ahLst/>
              <a:cxnLst/>
              <a:rect l="l" t="t" r="r" b="b"/>
              <a:pathLst>
                <a:path w="17126" h="409" extrusionOk="0">
                  <a:moveTo>
                    <a:pt x="0" y="0"/>
                  </a:moveTo>
                  <a:lnTo>
                    <a:pt x="0" y="409"/>
                  </a:lnTo>
                  <a:lnTo>
                    <a:pt x="17126" y="409"/>
                  </a:lnTo>
                  <a:lnTo>
                    <a:pt x="171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8"/>
            <p:cNvSpPr/>
            <p:nvPr/>
          </p:nvSpPr>
          <p:spPr>
            <a:xfrm>
              <a:off x="7305998" y="3336485"/>
              <a:ext cx="143669" cy="6363"/>
            </a:xfrm>
            <a:custGeom>
              <a:avLst/>
              <a:gdLst/>
              <a:ahLst/>
              <a:cxnLst/>
              <a:rect l="l" t="t" r="r" b="b"/>
              <a:pathLst>
                <a:path w="12124" h="537" extrusionOk="0">
                  <a:moveTo>
                    <a:pt x="0" y="1"/>
                  </a:moveTo>
                  <a:lnTo>
                    <a:pt x="0" y="537"/>
                  </a:lnTo>
                  <a:lnTo>
                    <a:pt x="12124" y="537"/>
                  </a:lnTo>
                  <a:lnTo>
                    <a:pt x="121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8"/>
            <p:cNvSpPr/>
            <p:nvPr/>
          </p:nvSpPr>
          <p:spPr>
            <a:xfrm>
              <a:off x="7446027" y="3119940"/>
              <a:ext cx="19967" cy="41451"/>
            </a:xfrm>
            <a:custGeom>
              <a:avLst/>
              <a:gdLst/>
              <a:ahLst/>
              <a:cxnLst/>
              <a:rect l="l" t="t" r="r" b="b"/>
              <a:pathLst>
                <a:path w="1685" h="3498" extrusionOk="0">
                  <a:moveTo>
                    <a:pt x="843" y="1"/>
                  </a:moveTo>
                  <a:cubicBezTo>
                    <a:pt x="409" y="1"/>
                    <a:pt x="0" y="741"/>
                    <a:pt x="0" y="1685"/>
                  </a:cubicBezTo>
                  <a:cubicBezTo>
                    <a:pt x="0" y="2757"/>
                    <a:pt x="409" y="3498"/>
                    <a:pt x="843" y="3498"/>
                  </a:cubicBezTo>
                  <a:cubicBezTo>
                    <a:pt x="1379" y="3498"/>
                    <a:pt x="1685" y="2757"/>
                    <a:pt x="1685" y="1685"/>
                  </a:cubicBezTo>
                  <a:cubicBezTo>
                    <a:pt x="1685" y="741"/>
                    <a:pt x="1379" y="1"/>
                    <a:pt x="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8"/>
            <p:cNvSpPr/>
            <p:nvPr/>
          </p:nvSpPr>
          <p:spPr>
            <a:xfrm>
              <a:off x="7274548" y="3119940"/>
              <a:ext cx="21484" cy="41451"/>
            </a:xfrm>
            <a:custGeom>
              <a:avLst/>
              <a:gdLst/>
              <a:ahLst/>
              <a:cxnLst/>
              <a:rect l="l" t="t" r="r" b="b"/>
              <a:pathLst>
                <a:path w="1813" h="3498" extrusionOk="0">
                  <a:moveTo>
                    <a:pt x="944" y="1"/>
                  </a:moveTo>
                  <a:cubicBezTo>
                    <a:pt x="434" y="1"/>
                    <a:pt x="0" y="741"/>
                    <a:pt x="0" y="1685"/>
                  </a:cubicBezTo>
                  <a:cubicBezTo>
                    <a:pt x="0" y="2757"/>
                    <a:pt x="434" y="3498"/>
                    <a:pt x="944" y="3498"/>
                  </a:cubicBezTo>
                  <a:cubicBezTo>
                    <a:pt x="1378" y="3498"/>
                    <a:pt x="1812" y="2757"/>
                    <a:pt x="1812" y="1685"/>
                  </a:cubicBezTo>
                  <a:cubicBezTo>
                    <a:pt x="1812" y="741"/>
                    <a:pt x="1378" y="1"/>
                    <a:pt x="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8"/>
            <p:cNvSpPr/>
            <p:nvPr/>
          </p:nvSpPr>
          <p:spPr>
            <a:xfrm>
              <a:off x="7215264" y="3598698"/>
              <a:ext cx="12" cy="428579"/>
            </a:xfrm>
            <a:custGeom>
              <a:avLst/>
              <a:gdLst/>
              <a:ahLst/>
              <a:cxnLst/>
              <a:rect l="l" t="t" r="r" b="b"/>
              <a:pathLst>
                <a:path w="1" h="36167" extrusionOk="0">
                  <a:moveTo>
                    <a:pt x="1" y="1"/>
                  </a:moveTo>
                  <a:lnTo>
                    <a:pt x="1" y="361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8"/>
            <p:cNvSpPr/>
            <p:nvPr/>
          </p:nvSpPr>
          <p:spPr>
            <a:xfrm>
              <a:off x="7211638" y="3598698"/>
              <a:ext cx="7572" cy="428579"/>
            </a:xfrm>
            <a:custGeom>
              <a:avLst/>
              <a:gdLst/>
              <a:ahLst/>
              <a:cxnLst/>
              <a:rect l="l" t="t" r="r" b="b"/>
              <a:pathLst>
                <a:path w="639" h="36167" extrusionOk="0">
                  <a:moveTo>
                    <a:pt x="0" y="1"/>
                  </a:moveTo>
                  <a:lnTo>
                    <a:pt x="0" y="36166"/>
                  </a:lnTo>
                  <a:lnTo>
                    <a:pt x="638" y="36166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8"/>
            <p:cNvSpPr/>
            <p:nvPr/>
          </p:nvSpPr>
          <p:spPr>
            <a:xfrm>
              <a:off x="7536760" y="3585995"/>
              <a:ext cx="12" cy="441282"/>
            </a:xfrm>
            <a:custGeom>
              <a:avLst/>
              <a:gdLst/>
              <a:ahLst/>
              <a:cxnLst/>
              <a:rect l="l" t="t" r="r" b="b"/>
              <a:pathLst>
                <a:path w="1" h="37239" extrusionOk="0">
                  <a:moveTo>
                    <a:pt x="0" y="1"/>
                  </a:moveTo>
                  <a:lnTo>
                    <a:pt x="0" y="372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8"/>
            <p:cNvSpPr/>
            <p:nvPr/>
          </p:nvSpPr>
          <p:spPr>
            <a:xfrm>
              <a:off x="7532826" y="3585995"/>
              <a:ext cx="7572" cy="441282"/>
            </a:xfrm>
            <a:custGeom>
              <a:avLst/>
              <a:gdLst/>
              <a:ahLst/>
              <a:cxnLst/>
              <a:rect l="l" t="t" r="r" b="b"/>
              <a:pathLst>
                <a:path w="639" h="37239" extrusionOk="0">
                  <a:moveTo>
                    <a:pt x="0" y="1"/>
                  </a:moveTo>
                  <a:lnTo>
                    <a:pt x="0" y="37238"/>
                  </a:lnTo>
                  <a:lnTo>
                    <a:pt x="638" y="37238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8"/>
            <p:cNvSpPr/>
            <p:nvPr/>
          </p:nvSpPr>
          <p:spPr>
            <a:xfrm>
              <a:off x="7426972" y="3394561"/>
              <a:ext cx="141252" cy="255877"/>
            </a:xfrm>
            <a:custGeom>
              <a:avLst/>
              <a:gdLst/>
              <a:ahLst/>
              <a:cxnLst/>
              <a:rect l="l" t="t" r="r" b="b"/>
              <a:pathLst>
                <a:path w="11920" h="21593" extrusionOk="0">
                  <a:moveTo>
                    <a:pt x="4799" y="0"/>
                  </a:moveTo>
                  <a:lnTo>
                    <a:pt x="4671" y="536"/>
                  </a:lnTo>
                  <a:cubicBezTo>
                    <a:pt x="8627" y="1710"/>
                    <a:pt x="11486" y="6177"/>
                    <a:pt x="11052" y="10643"/>
                  </a:cubicBezTo>
                  <a:cubicBezTo>
                    <a:pt x="10745" y="14676"/>
                    <a:pt x="7861" y="18708"/>
                    <a:pt x="3727" y="20622"/>
                  </a:cubicBezTo>
                  <a:cubicBezTo>
                    <a:pt x="3293" y="20852"/>
                    <a:pt x="2757" y="21158"/>
                    <a:pt x="2246" y="21158"/>
                  </a:cubicBezTo>
                  <a:cubicBezTo>
                    <a:pt x="2119" y="21158"/>
                    <a:pt x="1915" y="21056"/>
                    <a:pt x="1813" y="21056"/>
                  </a:cubicBezTo>
                  <a:cubicBezTo>
                    <a:pt x="536" y="20622"/>
                    <a:pt x="536" y="18708"/>
                    <a:pt x="638" y="17534"/>
                  </a:cubicBezTo>
                  <a:lnTo>
                    <a:pt x="1915" y="7019"/>
                  </a:lnTo>
                  <a:lnTo>
                    <a:pt x="1481" y="7019"/>
                  </a:lnTo>
                  <a:lnTo>
                    <a:pt x="205" y="17534"/>
                  </a:lnTo>
                  <a:cubicBezTo>
                    <a:pt x="0" y="19040"/>
                    <a:pt x="103" y="20954"/>
                    <a:pt x="1608" y="21490"/>
                  </a:cubicBezTo>
                  <a:cubicBezTo>
                    <a:pt x="1813" y="21592"/>
                    <a:pt x="2017" y="21592"/>
                    <a:pt x="2246" y="21592"/>
                  </a:cubicBezTo>
                  <a:cubicBezTo>
                    <a:pt x="2884" y="21592"/>
                    <a:pt x="3523" y="21362"/>
                    <a:pt x="3931" y="21056"/>
                  </a:cubicBezTo>
                  <a:cubicBezTo>
                    <a:pt x="8193" y="19040"/>
                    <a:pt x="11179" y="14880"/>
                    <a:pt x="11486" y="10643"/>
                  </a:cubicBezTo>
                  <a:cubicBezTo>
                    <a:pt x="11919" y="6049"/>
                    <a:pt x="9035" y="1378"/>
                    <a:pt x="4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8"/>
            <p:cNvSpPr/>
            <p:nvPr/>
          </p:nvSpPr>
          <p:spPr>
            <a:xfrm>
              <a:off x="7425763" y="3393352"/>
              <a:ext cx="143669" cy="258294"/>
            </a:xfrm>
            <a:custGeom>
              <a:avLst/>
              <a:gdLst/>
              <a:ahLst/>
              <a:cxnLst/>
              <a:rect l="l" t="t" r="r" b="b"/>
              <a:pathLst>
                <a:path w="12124" h="21797" extrusionOk="0">
                  <a:moveTo>
                    <a:pt x="5003" y="306"/>
                  </a:moveTo>
                  <a:cubicBezTo>
                    <a:pt x="9035" y="1583"/>
                    <a:pt x="11919" y="6151"/>
                    <a:pt x="11485" y="10745"/>
                  </a:cubicBezTo>
                  <a:cubicBezTo>
                    <a:pt x="11154" y="14982"/>
                    <a:pt x="8193" y="19040"/>
                    <a:pt x="4033" y="21056"/>
                  </a:cubicBezTo>
                  <a:cubicBezTo>
                    <a:pt x="3625" y="21260"/>
                    <a:pt x="2986" y="21592"/>
                    <a:pt x="2348" y="21592"/>
                  </a:cubicBezTo>
                  <a:cubicBezTo>
                    <a:pt x="2119" y="21592"/>
                    <a:pt x="1915" y="21592"/>
                    <a:pt x="1710" y="21464"/>
                  </a:cubicBezTo>
                  <a:cubicBezTo>
                    <a:pt x="307" y="20954"/>
                    <a:pt x="205" y="19142"/>
                    <a:pt x="434" y="17636"/>
                  </a:cubicBezTo>
                  <a:lnTo>
                    <a:pt x="1710" y="7223"/>
                  </a:lnTo>
                  <a:lnTo>
                    <a:pt x="1915" y="7223"/>
                  </a:lnTo>
                  <a:lnTo>
                    <a:pt x="638" y="17636"/>
                  </a:lnTo>
                  <a:cubicBezTo>
                    <a:pt x="536" y="18810"/>
                    <a:pt x="536" y="20724"/>
                    <a:pt x="1812" y="21260"/>
                  </a:cubicBezTo>
                  <a:cubicBezTo>
                    <a:pt x="2017" y="21260"/>
                    <a:pt x="2119" y="21362"/>
                    <a:pt x="2348" y="21362"/>
                  </a:cubicBezTo>
                  <a:cubicBezTo>
                    <a:pt x="2859" y="21362"/>
                    <a:pt x="3497" y="21056"/>
                    <a:pt x="3931" y="20826"/>
                  </a:cubicBezTo>
                  <a:cubicBezTo>
                    <a:pt x="7963" y="18810"/>
                    <a:pt x="10949" y="14880"/>
                    <a:pt x="11281" y="10745"/>
                  </a:cubicBezTo>
                  <a:cubicBezTo>
                    <a:pt x="11690" y="6279"/>
                    <a:pt x="8933" y="1812"/>
                    <a:pt x="4901" y="536"/>
                  </a:cubicBezTo>
                  <a:lnTo>
                    <a:pt x="5003" y="306"/>
                  </a:lnTo>
                  <a:close/>
                  <a:moveTo>
                    <a:pt x="4901" y="0"/>
                  </a:moveTo>
                  <a:lnTo>
                    <a:pt x="4671" y="638"/>
                  </a:lnTo>
                  <a:lnTo>
                    <a:pt x="4773" y="740"/>
                  </a:lnTo>
                  <a:cubicBezTo>
                    <a:pt x="8729" y="1914"/>
                    <a:pt x="11485" y="6279"/>
                    <a:pt x="11052" y="10745"/>
                  </a:cubicBezTo>
                  <a:cubicBezTo>
                    <a:pt x="10745" y="14778"/>
                    <a:pt x="7861" y="18708"/>
                    <a:pt x="3829" y="20724"/>
                  </a:cubicBezTo>
                  <a:cubicBezTo>
                    <a:pt x="3395" y="20826"/>
                    <a:pt x="2859" y="21158"/>
                    <a:pt x="2348" y="21158"/>
                  </a:cubicBezTo>
                  <a:cubicBezTo>
                    <a:pt x="2221" y="21158"/>
                    <a:pt x="2017" y="21056"/>
                    <a:pt x="1915" y="21056"/>
                  </a:cubicBezTo>
                  <a:cubicBezTo>
                    <a:pt x="740" y="20622"/>
                    <a:pt x="740" y="18708"/>
                    <a:pt x="843" y="17636"/>
                  </a:cubicBezTo>
                  <a:lnTo>
                    <a:pt x="2119" y="7121"/>
                  </a:lnTo>
                  <a:lnTo>
                    <a:pt x="1481" y="7019"/>
                  </a:lnTo>
                  <a:lnTo>
                    <a:pt x="205" y="17636"/>
                  </a:lnTo>
                  <a:cubicBezTo>
                    <a:pt x="0" y="19142"/>
                    <a:pt x="102" y="21158"/>
                    <a:pt x="1710" y="21694"/>
                  </a:cubicBezTo>
                  <a:cubicBezTo>
                    <a:pt x="1915" y="21796"/>
                    <a:pt x="2119" y="21796"/>
                    <a:pt x="2348" y="21796"/>
                  </a:cubicBezTo>
                  <a:cubicBezTo>
                    <a:pt x="2986" y="21796"/>
                    <a:pt x="3625" y="21464"/>
                    <a:pt x="4135" y="21260"/>
                  </a:cubicBezTo>
                  <a:cubicBezTo>
                    <a:pt x="8397" y="19244"/>
                    <a:pt x="11383" y="15084"/>
                    <a:pt x="11690" y="10745"/>
                  </a:cubicBezTo>
                  <a:cubicBezTo>
                    <a:pt x="12124" y="6049"/>
                    <a:pt x="9137" y="1378"/>
                    <a:pt x="5003" y="102"/>
                  </a:cubicBezTo>
                  <a:lnTo>
                    <a:pt x="49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8"/>
            <p:cNvSpPr/>
            <p:nvPr/>
          </p:nvSpPr>
          <p:spPr>
            <a:xfrm>
              <a:off x="7187440" y="3390627"/>
              <a:ext cx="162724" cy="273723"/>
            </a:xfrm>
            <a:custGeom>
              <a:avLst/>
              <a:gdLst/>
              <a:ahLst/>
              <a:cxnLst/>
              <a:rect l="l" t="t" r="r" b="b"/>
              <a:pathLst>
                <a:path w="13732" h="23099" extrusionOk="0">
                  <a:moveTo>
                    <a:pt x="6279" y="0"/>
                  </a:moveTo>
                  <a:cubicBezTo>
                    <a:pt x="2451" y="2349"/>
                    <a:pt x="1" y="6713"/>
                    <a:pt x="230" y="11281"/>
                  </a:cubicBezTo>
                  <a:cubicBezTo>
                    <a:pt x="332" y="15748"/>
                    <a:pt x="2987" y="20010"/>
                    <a:pt x="6917" y="22128"/>
                  </a:cubicBezTo>
                  <a:cubicBezTo>
                    <a:pt x="7989" y="22766"/>
                    <a:pt x="9061" y="23098"/>
                    <a:pt x="10005" y="23098"/>
                  </a:cubicBezTo>
                  <a:lnTo>
                    <a:pt x="10108" y="23098"/>
                  </a:lnTo>
                  <a:cubicBezTo>
                    <a:pt x="11384" y="22971"/>
                    <a:pt x="12456" y="22460"/>
                    <a:pt x="12992" y="21490"/>
                  </a:cubicBezTo>
                  <a:cubicBezTo>
                    <a:pt x="13732" y="20214"/>
                    <a:pt x="13400" y="18734"/>
                    <a:pt x="12992" y="17356"/>
                  </a:cubicBezTo>
                  <a:lnTo>
                    <a:pt x="9903" y="6177"/>
                  </a:lnTo>
                  <a:lnTo>
                    <a:pt x="9469" y="6279"/>
                  </a:lnTo>
                  <a:lnTo>
                    <a:pt x="12558" y="17458"/>
                  </a:lnTo>
                  <a:cubicBezTo>
                    <a:pt x="12992" y="18836"/>
                    <a:pt x="13298" y="20214"/>
                    <a:pt x="12660" y="21286"/>
                  </a:cubicBezTo>
                  <a:cubicBezTo>
                    <a:pt x="12124" y="22026"/>
                    <a:pt x="11179" y="22562"/>
                    <a:pt x="10108" y="22562"/>
                  </a:cubicBezTo>
                  <a:lnTo>
                    <a:pt x="10005" y="22562"/>
                  </a:lnTo>
                  <a:cubicBezTo>
                    <a:pt x="9163" y="22562"/>
                    <a:pt x="8193" y="22333"/>
                    <a:pt x="7147" y="21694"/>
                  </a:cubicBezTo>
                  <a:cubicBezTo>
                    <a:pt x="3319" y="19678"/>
                    <a:pt x="766" y="15544"/>
                    <a:pt x="639" y="11281"/>
                  </a:cubicBezTo>
                  <a:cubicBezTo>
                    <a:pt x="537" y="6917"/>
                    <a:pt x="2783" y="2680"/>
                    <a:pt x="6509" y="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8"/>
            <p:cNvSpPr/>
            <p:nvPr/>
          </p:nvSpPr>
          <p:spPr>
            <a:xfrm>
              <a:off x="7186232" y="3388209"/>
              <a:ext cx="165142" cy="277349"/>
            </a:xfrm>
            <a:custGeom>
              <a:avLst/>
              <a:gdLst/>
              <a:ahLst/>
              <a:cxnLst/>
              <a:rect l="l" t="t" r="r" b="b"/>
              <a:pathLst>
                <a:path w="13936" h="23405" extrusionOk="0">
                  <a:moveTo>
                    <a:pt x="6279" y="332"/>
                  </a:moveTo>
                  <a:lnTo>
                    <a:pt x="6483" y="536"/>
                  </a:lnTo>
                  <a:cubicBezTo>
                    <a:pt x="2782" y="2884"/>
                    <a:pt x="536" y="7121"/>
                    <a:pt x="639" y="11485"/>
                  </a:cubicBezTo>
                  <a:cubicBezTo>
                    <a:pt x="741" y="15850"/>
                    <a:pt x="3293" y="19984"/>
                    <a:pt x="7121" y="22026"/>
                  </a:cubicBezTo>
                  <a:cubicBezTo>
                    <a:pt x="8295" y="22664"/>
                    <a:pt x="9265" y="22868"/>
                    <a:pt x="10107" y="22868"/>
                  </a:cubicBezTo>
                  <a:lnTo>
                    <a:pt x="10210" y="22868"/>
                  </a:lnTo>
                  <a:cubicBezTo>
                    <a:pt x="11281" y="22868"/>
                    <a:pt x="12353" y="22332"/>
                    <a:pt x="12864" y="21490"/>
                  </a:cubicBezTo>
                  <a:cubicBezTo>
                    <a:pt x="13502" y="20418"/>
                    <a:pt x="13196" y="19040"/>
                    <a:pt x="12762" y="17662"/>
                  </a:cubicBezTo>
                  <a:lnTo>
                    <a:pt x="9674" y="6585"/>
                  </a:lnTo>
                  <a:lnTo>
                    <a:pt x="9903" y="6483"/>
                  </a:lnTo>
                  <a:lnTo>
                    <a:pt x="12991" y="17560"/>
                  </a:lnTo>
                  <a:cubicBezTo>
                    <a:pt x="13400" y="18938"/>
                    <a:pt x="13732" y="20418"/>
                    <a:pt x="13094" y="21592"/>
                  </a:cubicBezTo>
                  <a:cubicBezTo>
                    <a:pt x="12558" y="22537"/>
                    <a:pt x="11384" y="23175"/>
                    <a:pt x="10210" y="23175"/>
                  </a:cubicBezTo>
                  <a:lnTo>
                    <a:pt x="10107" y="23175"/>
                  </a:lnTo>
                  <a:cubicBezTo>
                    <a:pt x="9163" y="23175"/>
                    <a:pt x="8193" y="22868"/>
                    <a:pt x="7019" y="22230"/>
                  </a:cubicBezTo>
                  <a:cubicBezTo>
                    <a:pt x="3089" y="20112"/>
                    <a:pt x="536" y="15850"/>
                    <a:pt x="434" y="11485"/>
                  </a:cubicBezTo>
                  <a:cubicBezTo>
                    <a:pt x="230" y="7019"/>
                    <a:pt x="2553" y="2655"/>
                    <a:pt x="6279" y="332"/>
                  </a:cubicBezTo>
                  <a:close/>
                  <a:moveTo>
                    <a:pt x="6381" y="0"/>
                  </a:moveTo>
                  <a:lnTo>
                    <a:pt x="6279" y="102"/>
                  </a:lnTo>
                  <a:cubicBezTo>
                    <a:pt x="2451" y="2450"/>
                    <a:pt x="0" y="6917"/>
                    <a:pt x="230" y="11485"/>
                  </a:cubicBezTo>
                  <a:cubicBezTo>
                    <a:pt x="332" y="15952"/>
                    <a:pt x="2987" y="20316"/>
                    <a:pt x="6917" y="22434"/>
                  </a:cubicBezTo>
                  <a:cubicBezTo>
                    <a:pt x="8091" y="23073"/>
                    <a:pt x="9163" y="23404"/>
                    <a:pt x="10107" y="23404"/>
                  </a:cubicBezTo>
                  <a:lnTo>
                    <a:pt x="10210" y="23404"/>
                  </a:lnTo>
                  <a:cubicBezTo>
                    <a:pt x="11486" y="23302"/>
                    <a:pt x="12660" y="22766"/>
                    <a:pt x="13196" y="21694"/>
                  </a:cubicBezTo>
                  <a:cubicBezTo>
                    <a:pt x="13936" y="20418"/>
                    <a:pt x="13630" y="18938"/>
                    <a:pt x="13196" y="17560"/>
                  </a:cubicBezTo>
                  <a:lnTo>
                    <a:pt x="10107" y="6177"/>
                  </a:lnTo>
                  <a:lnTo>
                    <a:pt x="9469" y="6381"/>
                  </a:lnTo>
                  <a:lnTo>
                    <a:pt x="12558" y="17662"/>
                  </a:lnTo>
                  <a:cubicBezTo>
                    <a:pt x="12991" y="19040"/>
                    <a:pt x="13298" y="20418"/>
                    <a:pt x="12660" y="21388"/>
                  </a:cubicBezTo>
                  <a:cubicBezTo>
                    <a:pt x="12226" y="22128"/>
                    <a:pt x="11281" y="22664"/>
                    <a:pt x="10210" y="22664"/>
                  </a:cubicBezTo>
                  <a:lnTo>
                    <a:pt x="10107" y="22664"/>
                  </a:lnTo>
                  <a:cubicBezTo>
                    <a:pt x="9265" y="22664"/>
                    <a:pt x="8295" y="22434"/>
                    <a:pt x="7249" y="21796"/>
                  </a:cubicBezTo>
                  <a:cubicBezTo>
                    <a:pt x="3523" y="19780"/>
                    <a:pt x="970" y="15748"/>
                    <a:pt x="868" y="11383"/>
                  </a:cubicBezTo>
                  <a:cubicBezTo>
                    <a:pt x="741" y="7121"/>
                    <a:pt x="2987" y="2986"/>
                    <a:pt x="6713" y="638"/>
                  </a:cubicBezTo>
                  <a:lnTo>
                    <a:pt x="63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8"/>
            <p:cNvSpPr/>
            <p:nvPr/>
          </p:nvSpPr>
          <p:spPr>
            <a:xfrm>
              <a:off x="7331095" y="3651631"/>
              <a:ext cx="15132" cy="32670"/>
            </a:xfrm>
            <a:custGeom>
              <a:avLst/>
              <a:gdLst/>
              <a:ahLst/>
              <a:cxnLst/>
              <a:rect l="l" t="t" r="r" b="b"/>
              <a:pathLst>
                <a:path w="1277" h="2757" extrusionOk="0">
                  <a:moveTo>
                    <a:pt x="537" y="0"/>
                  </a:moveTo>
                  <a:lnTo>
                    <a:pt x="1" y="102"/>
                  </a:lnTo>
                  <a:cubicBezTo>
                    <a:pt x="128" y="945"/>
                    <a:pt x="333" y="1914"/>
                    <a:pt x="869" y="2757"/>
                  </a:cubicBezTo>
                  <a:lnTo>
                    <a:pt x="1277" y="2450"/>
                  </a:lnTo>
                  <a:cubicBezTo>
                    <a:pt x="766" y="1710"/>
                    <a:pt x="537" y="945"/>
                    <a:pt x="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8"/>
            <p:cNvSpPr/>
            <p:nvPr/>
          </p:nvSpPr>
          <p:spPr>
            <a:xfrm>
              <a:off x="7329887" y="3650423"/>
              <a:ext cx="17858" cy="35088"/>
            </a:xfrm>
            <a:custGeom>
              <a:avLst/>
              <a:gdLst/>
              <a:ahLst/>
              <a:cxnLst/>
              <a:rect l="l" t="t" r="r" b="b"/>
              <a:pathLst>
                <a:path w="1507" h="2961" extrusionOk="0">
                  <a:moveTo>
                    <a:pt x="537" y="204"/>
                  </a:moveTo>
                  <a:cubicBezTo>
                    <a:pt x="537" y="1047"/>
                    <a:pt x="741" y="1812"/>
                    <a:pt x="1175" y="2552"/>
                  </a:cubicBezTo>
                  <a:lnTo>
                    <a:pt x="971" y="2655"/>
                  </a:lnTo>
                  <a:cubicBezTo>
                    <a:pt x="537" y="1914"/>
                    <a:pt x="332" y="1174"/>
                    <a:pt x="230" y="306"/>
                  </a:cubicBezTo>
                  <a:lnTo>
                    <a:pt x="537" y="204"/>
                  </a:lnTo>
                  <a:close/>
                  <a:moveTo>
                    <a:pt x="639" y="0"/>
                  </a:moveTo>
                  <a:lnTo>
                    <a:pt x="1" y="102"/>
                  </a:lnTo>
                  <a:lnTo>
                    <a:pt x="1" y="204"/>
                  </a:lnTo>
                  <a:cubicBezTo>
                    <a:pt x="103" y="1174"/>
                    <a:pt x="332" y="2016"/>
                    <a:pt x="868" y="2859"/>
                  </a:cubicBezTo>
                  <a:lnTo>
                    <a:pt x="971" y="2961"/>
                  </a:lnTo>
                  <a:lnTo>
                    <a:pt x="1507" y="2655"/>
                  </a:lnTo>
                  <a:lnTo>
                    <a:pt x="1379" y="2552"/>
                  </a:lnTo>
                  <a:cubicBezTo>
                    <a:pt x="971" y="1812"/>
                    <a:pt x="741" y="945"/>
                    <a:pt x="741" y="102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8"/>
            <p:cNvSpPr/>
            <p:nvPr/>
          </p:nvSpPr>
          <p:spPr>
            <a:xfrm>
              <a:off x="7426972" y="3642862"/>
              <a:ext cx="15132" cy="42648"/>
            </a:xfrm>
            <a:custGeom>
              <a:avLst/>
              <a:gdLst/>
              <a:ahLst/>
              <a:cxnLst/>
              <a:rect l="l" t="t" r="r" b="b"/>
              <a:pathLst>
                <a:path w="1277" h="3599" extrusionOk="0">
                  <a:moveTo>
                    <a:pt x="741" y="0"/>
                  </a:moveTo>
                  <a:lnTo>
                    <a:pt x="0" y="3497"/>
                  </a:lnTo>
                  <a:lnTo>
                    <a:pt x="434" y="3599"/>
                  </a:lnTo>
                  <a:lnTo>
                    <a:pt x="1277" y="1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8"/>
            <p:cNvSpPr/>
            <p:nvPr/>
          </p:nvSpPr>
          <p:spPr>
            <a:xfrm>
              <a:off x="7425763" y="3640137"/>
              <a:ext cx="17550" cy="46890"/>
            </a:xfrm>
            <a:custGeom>
              <a:avLst/>
              <a:gdLst/>
              <a:ahLst/>
              <a:cxnLst/>
              <a:rect l="l" t="t" r="r" b="b"/>
              <a:pathLst>
                <a:path w="1481" h="3957" extrusionOk="0">
                  <a:moveTo>
                    <a:pt x="1174" y="332"/>
                  </a:moveTo>
                  <a:lnTo>
                    <a:pt x="434" y="3727"/>
                  </a:lnTo>
                  <a:lnTo>
                    <a:pt x="205" y="3625"/>
                  </a:lnTo>
                  <a:lnTo>
                    <a:pt x="945" y="332"/>
                  </a:lnTo>
                  <a:close/>
                  <a:moveTo>
                    <a:pt x="843" y="0"/>
                  </a:moveTo>
                  <a:lnTo>
                    <a:pt x="0" y="3829"/>
                  </a:lnTo>
                  <a:lnTo>
                    <a:pt x="638" y="3956"/>
                  </a:lnTo>
                  <a:lnTo>
                    <a:pt x="1481" y="230"/>
                  </a:lnTo>
                  <a:lnTo>
                    <a:pt x="8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33" name="Google Shape;633;p28"/>
            <p:cNvGrpSpPr/>
            <p:nvPr/>
          </p:nvGrpSpPr>
          <p:grpSpPr>
            <a:xfrm>
              <a:off x="7132655" y="3978629"/>
              <a:ext cx="499106" cy="626966"/>
              <a:chOff x="7623400" y="3984650"/>
              <a:chExt cx="739964" cy="929527"/>
            </a:xfrm>
          </p:grpSpPr>
          <p:sp>
            <p:nvSpPr>
              <p:cNvPr id="634" name="Google Shape;634;p28"/>
              <p:cNvSpPr/>
              <p:nvPr/>
            </p:nvSpPr>
            <p:spPr>
              <a:xfrm flipH="1">
                <a:off x="7623400" y="4810100"/>
                <a:ext cx="363089" cy="104077"/>
              </a:xfrm>
              <a:custGeom>
                <a:avLst/>
                <a:gdLst/>
                <a:ahLst/>
                <a:cxnLst/>
                <a:rect l="l" t="t" r="r" b="b"/>
                <a:pathLst>
                  <a:path w="7023" h="2013" extrusionOk="0">
                    <a:moveTo>
                      <a:pt x="5447" y="0"/>
                    </a:moveTo>
                    <a:cubicBezTo>
                      <a:pt x="5017" y="0"/>
                      <a:pt x="4534" y="146"/>
                      <a:pt x="4055" y="428"/>
                    </a:cubicBezTo>
                    <a:cubicBezTo>
                      <a:pt x="3601" y="696"/>
                      <a:pt x="3057" y="937"/>
                      <a:pt x="2480" y="937"/>
                    </a:cubicBezTo>
                    <a:cubicBezTo>
                      <a:pt x="2333" y="937"/>
                      <a:pt x="2183" y="922"/>
                      <a:pt x="2033" y="887"/>
                    </a:cubicBezTo>
                    <a:cubicBezTo>
                      <a:pt x="1644" y="795"/>
                      <a:pt x="1226" y="319"/>
                      <a:pt x="778" y="319"/>
                    </a:cubicBezTo>
                    <a:cubicBezTo>
                      <a:pt x="711" y="319"/>
                      <a:pt x="643" y="329"/>
                      <a:pt x="574" y="354"/>
                    </a:cubicBezTo>
                    <a:cubicBezTo>
                      <a:pt x="0" y="558"/>
                      <a:pt x="394" y="1497"/>
                      <a:pt x="445" y="2013"/>
                    </a:cubicBezTo>
                    <a:lnTo>
                      <a:pt x="6942" y="2013"/>
                    </a:lnTo>
                    <a:cubicBezTo>
                      <a:pt x="7023" y="643"/>
                      <a:pt x="6351" y="0"/>
                      <a:pt x="54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28"/>
              <p:cNvSpPr/>
              <p:nvPr/>
            </p:nvSpPr>
            <p:spPr>
              <a:xfrm>
                <a:off x="7858350" y="3984650"/>
                <a:ext cx="73200" cy="9066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28"/>
              <p:cNvSpPr/>
              <p:nvPr/>
            </p:nvSpPr>
            <p:spPr>
              <a:xfrm>
                <a:off x="8000275" y="4810100"/>
                <a:ext cx="363089" cy="104077"/>
              </a:xfrm>
              <a:custGeom>
                <a:avLst/>
                <a:gdLst/>
                <a:ahLst/>
                <a:cxnLst/>
                <a:rect l="l" t="t" r="r" b="b"/>
                <a:pathLst>
                  <a:path w="7023" h="2013" extrusionOk="0">
                    <a:moveTo>
                      <a:pt x="5447" y="0"/>
                    </a:moveTo>
                    <a:cubicBezTo>
                      <a:pt x="5017" y="0"/>
                      <a:pt x="4534" y="146"/>
                      <a:pt x="4055" y="428"/>
                    </a:cubicBezTo>
                    <a:cubicBezTo>
                      <a:pt x="3601" y="696"/>
                      <a:pt x="3057" y="937"/>
                      <a:pt x="2480" y="937"/>
                    </a:cubicBezTo>
                    <a:cubicBezTo>
                      <a:pt x="2333" y="937"/>
                      <a:pt x="2183" y="922"/>
                      <a:pt x="2033" y="887"/>
                    </a:cubicBezTo>
                    <a:cubicBezTo>
                      <a:pt x="1644" y="795"/>
                      <a:pt x="1226" y="319"/>
                      <a:pt x="778" y="319"/>
                    </a:cubicBezTo>
                    <a:cubicBezTo>
                      <a:pt x="711" y="319"/>
                      <a:pt x="643" y="329"/>
                      <a:pt x="574" y="354"/>
                    </a:cubicBezTo>
                    <a:cubicBezTo>
                      <a:pt x="0" y="558"/>
                      <a:pt x="394" y="1497"/>
                      <a:pt x="445" y="2013"/>
                    </a:cubicBezTo>
                    <a:lnTo>
                      <a:pt x="6942" y="2013"/>
                    </a:lnTo>
                    <a:cubicBezTo>
                      <a:pt x="7023" y="643"/>
                      <a:pt x="6351" y="0"/>
                      <a:pt x="54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28"/>
              <p:cNvSpPr/>
              <p:nvPr/>
            </p:nvSpPr>
            <p:spPr>
              <a:xfrm>
                <a:off x="7931550" y="4854650"/>
                <a:ext cx="11700" cy="11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38" name="Google Shape;638;p28"/>
              <p:cNvCxnSpPr/>
              <p:nvPr/>
            </p:nvCxnSpPr>
            <p:spPr>
              <a:xfrm>
                <a:off x="7626451" y="4898475"/>
                <a:ext cx="342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639" name="Google Shape;639;p28"/>
              <p:cNvSpPr/>
              <p:nvPr/>
            </p:nvSpPr>
            <p:spPr>
              <a:xfrm>
                <a:off x="8035850" y="4854650"/>
                <a:ext cx="11700" cy="11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40" name="Google Shape;640;p28"/>
              <p:cNvCxnSpPr/>
              <p:nvPr/>
            </p:nvCxnSpPr>
            <p:spPr>
              <a:xfrm>
                <a:off x="8019626" y="4898475"/>
                <a:ext cx="342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41" name="Google Shape;641;p28"/>
              <p:cNvCxnSpPr/>
              <p:nvPr/>
            </p:nvCxnSpPr>
            <p:spPr>
              <a:xfrm>
                <a:off x="7858350" y="4858925"/>
                <a:ext cx="0" cy="2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42" name="Google Shape;642;p28"/>
              <p:cNvCxnSpPr/>
              <p:nvPr/>
            </p:nvCxnSpPr>
            <p:spPr>
              <a:xfrm>
                <a:off x="7831550" y="4853575"/>
                <a:ext cx="0" cy="3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43" name="Google Shape;643;p28"/>
              <p:cNvCxnSpPr/>
              <p:nvPr/>
            </p:nvCxnSpPr>
            <p:spPr>
              <a:xfrm>
                <a:off x="7804750" y="4844650"/>
                <a:ext cx="0" cy="4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44" name="Google Shape;644;p28"/>
              <p:cNvCxnSpPr/>
              <p:nvPr/>
            </p:nvCxnSpPr>
            <p:spPr>
              <a:xfrm>
                <a:off x="7777950" y="4830375"/>
                <a:ext cx="0" cy="54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45" name="Google Shape;645;p28"/>
              <p:cNvCxnSpPr/>
              <p:nvPr/>
            </p:nvCxnSpPr>
            <p:spPr>
              <a:xfrm>
                <a:off x="8120750" y="4858925"/>
                <a:ext cx="0" cy="2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46" name="Google Shape;646;p28"/>
              <p:cNvCxnSpPr/>
              <p:nvPr/>
            </p:nvCxnSpPr>
            <p:spPr>
              <a:xfrm>
                <a:off x="8147550" y="4853575"/>
                <a:ext cx="0" cy="3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47" name="Google Shape;647;p28"/>
              <p:cNvCxnSpPr/>
              <p:nvPr/>
            </p:nvCxnSpPr>
            <p:spPr>
              <a:xfrm>
                <a:off x="8174350" y="4844650"/>
                <a:ext cx="0" cy="4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48" name="Google Shape;648;p28"/>
              <p:cNvCxnSpPr/>
              <p:nvPr/>
            </p:nvCxnSpPr>
            <p:spPr>
              <a:xfrm>
                <a:off x="8201150" y="4830375"/>
                <a:ext cx="0" cy="54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649" name="Google Shape;649;p28"/>
              <p:cNvSpPr/>
              <p:nvPr/>
            </p:nvSpPr>
            <p:spPr>
              <a:xfrm>
                <a:off x="8047550" y="3984650"/>
                <a:ext cx="73200" cy="9066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50" name="Google Shape;650;p28"/>
          <p:cNvSpPr txBox="1"/>
          <p:nvPr/>
        </p:nvSpPr>
        <p:spPr>
          <a:xfrm>
            <a:off x="323528" y="1176888"/>
            <a:ext cx="5544616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Elevul își va lua neapărat </a:t>
            </a:r>
            <a:r>
              <a:rPr lang="vi-VN" sz="1400" b="1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masca de protecție</a:t>
            </a:r>
            <a:r>
              <a:rPr lang="vi-VN" sz="14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vi-VN" sz="1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 acasă!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Elevul, împreună cu părinții sau de sine stătător, alege una dintre opțiunile prin care poate ajunge la școală:</a:t>
            </a:r>
            <a:endParaRPr sz="1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vi-VN" sz="1400" b="1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Pe jos,</a:t>
            </a:r>
            <a:r>
              <a:rPr lang="vi-VN" sz="1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singur sau cu părinții, dacă școala se află în apropierea casei;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vi-VN" sz="1400" b="1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Cu troleibuzul/ autobuzul,</a:t>
            </a:r>
            <a:r>
              <a:rPr lang="vi-VN" sz="140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vi-VN" sz="1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singur sau însoțit de un părinte.</a:t>
            </a:r>
            <a:endParaRPr sz="1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vi-VN" sz="1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În stație, la așteptarea transportului public, elevul va fi deja echipat cu mască de protecție și va păstra distanța fizică de </a:t>
            </a:r>
            <a:r>
              <a:rPr lang="vi-VN" sz="14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vi-VN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vi-VN" sz="14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5 metri</a:t>
            </a:r>
            <a:r>
              <a:rPr lang="vi-VN" sz="1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față de ceilalți oameni din jur. </a:t>
            </a:r>
            <a:endParaRPr sz="1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vi-VN" sz="1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Elevul va urca în troleibuz/ autobuz </a:t>
            </a:r>
            <a:r>
              <a:rPr lang="vi-VN" sz="1400" b="1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prin ușa din față,</a:t>
            </a:r>
            <a:r>
              <a:rPr lang="vi-VN" sz="1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destinată doar pentru urcare.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vi-VN" sz="1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 urcarea în troleibuz/ autobuz, elevul va avea grijă ca </a:t>
            </a:r>
            <a:r>
              <a:rPr lang="vi-VN" sz="1400" b="1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masca </a:t>
            </a:r>
            <a:r>
              <a:rPr lang="vi-VN" sz="1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 de protecție să-i acopere nasul și gura, la intrare își va dezinfecta mâinile.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vi-V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1" name="Google Shape;651;p28"/>
          <p:cNvGrpSpPr/>
          <p:nvPr/>
        </p:nvGrpSpPr>
        <p:grpSpPr>
          <a:xfrm>
            <a:off x="108953" y="115929"/>
            <a:ext cx="429148" cy="429149"/>
            <a:chOff x="7942477" y="2247857"/>
            <a:chExt cx="429148" cy="429149"/>
          </a:xfrm>
        </p:grpSpPr>
        <p:sp>
          <p:nvSpPr>
            <p:cNvPr id="652" name="Google Shape;652;p28"/>
            <p:cNvSpPr/>
            <p:nvPr/>
          </p:nvSpPr>
          <p:spPr>
            <a:xfrm rot="8100000">
              <a:off x="8023557" y="2328996"/>
              <a:ext cx="266862" cy="26686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53" name="Google Shape;653;p28"/>
            <p:cNvCxnSpPr>
              <a:stCxn id="652" idx="0"/>
              <a:endCxn id="654" idx="4"/>
            </p:cNvCxnSpPr>
            <p:nvPr/>
          </p:nvCxnSpPr>
          <p:spPr>
            <a:xfrm>
              <a:off x="8251338" y="2556777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54" name="Google Shape;654;p28"/>
            <p:cNvSpPr/>
            <p:nvPr/>
          </p:nvSpPr>
          <p:spPr>
            <a:xfrm rot="8100000">
              <a:off x="8279085" y="2584455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55" name="Google Shape;655;p28"/>
            <p:cNvCxnSpPr>
              <a:stCxn id="656" idx="0"/>
            </p:cNvCxnSpPr>
            <p:nvPr/>
          </p:nvCxnSpPr>
          <p:spPr>
            <a:xfrm>
              <a:off x="8029933" y="2335303"/>
              <a:ext cx="33000" cy="33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56" name="Google Shape;656;p28"/>
            <p:cNvSpPr/>
            <p:nvPr/>
          </p:nvSpPr>
          <p:spPr>
            <a:xfrm rot="8100000">
              <a:off x="8000238" y="2305608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57" name="Google Shape;657;p28"/>
            <p:cNvCxnSpPr>
              <a:stCxn id="652" idx="2"/>
              <a:endCxn id="658" idx="4"/>
            </p:cNvCxnSpPr>
            <p:nvPr/>
          </p:nvCxnSpPr>
          <p:spPr>
            <a:xfrm rot="10800000" flipH="1">
              <a:off x="8251338" y="2335377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58" name="Google Shape;658;p28"/>
            <p:cNvSpPr/>
            <p:nvPr/>
          </p:nvSpPr>
          <p:spPr>
            <a:xfrm rot="2700000">
              <a:off x="8279085" y="2305608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59" name="Google Shape;659;p28"/>
            <p:cNvCxnSpPr>
              <a:stCxn id="660" idx="0"/>
              <a:endCxn id="652" idx="6"/>
            </p:cNvCxnSpPr>
            <p:nvPr/>
          </p:nvCxnSpPr>
          <p:spPr>
            <a:xfrm rot="10800000" flipH="1">
              <a:off x="8029933" y="2556850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60" name="Google Shape;660;p28"/>
            <p:cNvSpPr/>
            <p:nvPr/>
          </p:nvSpPr>
          <p:spPr>
            <a:xfrm rot="2700000">
              <a:off x="8000238" y="2584455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61" name="Google Shape;661;p28"/>
            <p:cNvCxnSpPr>
              <a:endCxn id="662" idx="4"/>
            </p:cNvCxnSpPr>
            <p:nvPr/>
          </p:nvCxnSpPr>
          <p:spPr>
            <a:xfrm>
              <a:off x="8290626" y="2462431"/>
              <a:ext cx="46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62" name="Google Shape;662;p28"/>
            <p:cNvSpPr/>
            <p:nvPr/>
          </p:nvSpPr>
          <p:spPr>
            <a:xfrm rot="5400000">
              <a:off x="8336826" y="2445031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63" name="Google Shape;663;p28"/>
            <p:cNvCxnSpPr>
              <a:stCxn id="664" idx="0"/>
            </p:cNvCxnSpPr>
            <p:nvPr/>
          </p:nvCxnSpPr>
          <p:spPr>
            <a:xfrm>
              <a:off x="7977277" y="2462431"/>
              <a:ext cx="46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64" name="Google Shape;664;p28"/>
            <p:cNvSpPr/>
            <p:nvPr/>
          </p:nvSpPr>
          <p:spPr>
            <a:xfrm rot="5400000">
              <a:off x="7942477" y="2445031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8"/>
            <p:cNvSpPr/>
            <p:nvPr/>
          </p:nvSpPr>
          <p:spPr>
            <a:xfrm>
              <a:off x="8139662" y="2247857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8"/>
            <p:cNvSpPr/>
            <p:nvPr/>
          </p:nvSpPr>
          <p:spPr>
            <a:xfrm>
              <a:off x="8139662" y="2642206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8"/>
            <p:cNvSpPr/>
            <p:nvPr/>
          </p:nvSpPr>
          <p:spPr>
            <a:xfrm rot="2700000">
              <a:off x="8182996" y="2401697"/>
              <a:ext cx="34790" cy="347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8"/>
            <p:cNvSpPr/>
            <p:nvPr/>
          </p:nvSpPr>
          <p:spPr>
            <a:xfrm rot="2700000">
              <a:off x="8100315" y="2489473"/>
              <a:ext cx="17395" cy="1739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8"/>
            <p:cNvSpPr/>
            <p:nvPr/>
          </p:nvSpPr>
          <p:spPr>
            <a:xfrm rot="2700000">
              <a:off x="8199613" y="2504983"/>
              <a:ext cx="17395" cy="173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70" name="Google Shape;670;p28"/>
            <p:cNvCxnSpPr>
              <a:stCxn id="665" idx="4"/>
              <a:endCxn id="652" idx="3"/>
            </p:cNvCxnSpPr>
            <p:nvPr/>
          </p:nvCxnSpPr>
          <p:spPr>
            <a:xfrm>
              <a:off x="8157062" y="2282657"/>
              <a:ext cx="0" cy="46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1" name="Google Shape;671;p28"/>
            <p:cNvCxnSpPr>
              <a:stCxn id="666" idx="0"/>
              <a:endCxn id="652" idx="7"/>
            </p:cNvCxnSpPr>
            <p:nvPr/>
          </p:nvCxnSpPr>
          <p:spPr>
            <a:xfrm rot="10800000">
              <a:off x="8157062" y="2596006"/>
              <a:ext cx="0" cy="46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72" name="Google Shape;672;p28"/>
          <p:cNvGrpSpPr/>
          <p:nvPr/>
        </p:nvGrpSpPr>
        <p:grpSpPr>
          <a:xfrm>
            <a:off x="8569407" y="4587974"/>
            <a:ext cx="429148" cy="429149"/>
            <a:chOff x="7942477" y="2247857"/>
            <a:chExt cx="429148" cy="429149"/>
          </a:xfrm>
        </p:grpSpPr>
        <p:sp>
          <p:nvSpPr>
            <p:cNvPr id="673" name="Google Shape;673;p28"/>
            <p:cNvSpPr/>
            <p:nvPr/>
          </p:nvSpPr>
          <p:spPr>
            <a:xfrm rot="8100000">
              <a:off x="8023557" y="2328996"/>
              <a:ext cx="266862" cy="26686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74" name="Google Shape;674;p28"/>
            <p:cNvCxnSpPr>
              <a:stCxn id="673" idx="0"/>
              <a:endCxn id="675" idx="4"/>
            </p:cNvCxnSpPr>
            <p:nvPr/>
          </p:nvCxnSpPr>
          <p:spPr>
            <a:xfrm>
              <a:off x="8251338" y="2556777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75" name="Google Shape;675;p28"/>
            <p:cNvSpPr/>
            <p:nvPr/>
          </p:nvSpPr>
          <p:spPr>
            <a:xfrm rot="8100000">
              <a:off x="8279085" y="2584455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76" name="Google Shape;676;p28"/>
            <p:cNvCxnSpPr>
              <a:stCxn id="677" idx="0"/>
            </p:cNvCxnSpPr>
            <p:nvPr/>
          </p:nvCxnSpPr>
          <p:spPr>
            <a:xfrm>
              <a:off x="8029933" y="2335303"/>
              <a:ext cx="33000" cy="33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77" name="Google Shape;677;p28"/>
            <p:cNvSpPr/>
            <p:nvPr/>
          </p:nvSpPr>
          <p:spPr>
            <a:xfrm rot="8100000">
              <a:off x="8000238" y="2305608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78" name="Google Shape;678;p28"/>
            <p:cNvCxnSpPr>
              <a:stCxn id="673" idx="2"/>
              <a:endCxn id="679" idx="4"/>
            </p:cNvCxnSpPr>
            <p:nvPr/>
          </p:nvCxnSpPr>
          <p:spPr>
            <a:xfrm rot="10800000" flipH="1">
              <a:off x="8251338" y="2335377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79" name="Google Shape;679;p28"/>
            <p:cNvSpPr/>
            <p:nvPr/>
          </p:nvSpPr>
          <p:spPr>
            <a:xfrm rot="2700000">
              <a:off x="8279085" y="2305608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80" name="Google Shape;680;p28"/>
            <p:cNvCxnSpPr>
              <a:stCxn id="681" idx="0"/>
              <a:endCxn id="673" idx="6"/>
            </p:cNvCxnSpPr>
            <p:nvPr/>
          </p:nvCxnSpPr>
          <p:spPr>
            <a:xfrm rot="10800000" flipH="1">
              <a:off x="8029933" y="2556850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81" name="Google Shape;681;p28"/>
            <p:cNvSpPr/>
            <p:nvPr/>
          </p:nvSpPr>
          <p:spPr>
            <a:xfrm rot="2700000">
              <a:off x="8000238" y="2584455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82" name="Google Shape;682;p28"/>
            <p:cNvCxnSpPr>
              <a:endCxn id="683" idx="4"/>
            </p:cNvCxnSpPr>
            <p:nvPr/>
          </p:nvCxnSpPr>
          <p:spPr>
            <a:xfrm>
              <a:off x="8290626" y="2462431"/>
              <a:ext cx="46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83" name="Google Shape;683;p28"/>
            <p:cNvSpPr/>
            <p:nvPr/>
          </p:nvSpPr>
          <p:spPr>
            <a:xfrm rot="5400000">
              <a:off x="8336826" y="2445031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84" name="Google Shape;684;p28"/>
            <p:cNvCxnSpPr>
              <a:stCxn id="685" idx="0"/>
            </p:cNvCxnSpPr>
            <p:nvPr/>
          </p:nvCxnSpPr>
          <p:spPr>
            <a:xfrm>
              <a:off x="7977277" y="2462431"/>
              <a:ext cx="46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85" name="Google Shape;685;p28"/>
            <p:cNvSpPr/>
            <p:nvPr/>
          </p:nvSpPr>
          <p:spPr>
            <a:xfrm rot="5400000">
              <a:off x="7942477" y="2445031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8"/>
            <p:cNvSpPr/>
            <p:nvPr/>
          </p:nvSpPr>
          <p:spPr>
            <a:xfrm>
              <a:off x="8139662" y="2247857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8"/>
            <p:cNvSpPr/>
            <p:nvPr/>
          </p:nvSpPr>
          <p:spPr>
            <a:xfrm>
              <a:off x="8139662" y="2642206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8"/>
            <p:cNvSpPr/>
            <p:nvPr/>
          </p:nvSpPr>
          <p:spPr>
            <a:xfrm rot="2700000">
              <a:off x="8182996" y="2401697"/>
              <a:ext cx="34790" cy="347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8"/>
            <p:cNvSpPr/>
            <p:nvPr/>
          </p:nvSpPr>
          <p:spPr>
            <a:xfrm rot="2700000">
              <a:off x="8100315" y="2489473"/>
              <a:ext cx="17395" cy="1739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8"/>
            <p:cNvSpPr/>
            <p:nvPr/>
          </p:nvSpPr>
          <p:spPr>
            <a:xfrm rot="2700000">
              <a:off x="8199613" y="2504983"/>
              <a:ext cx="17395" cy="173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91" name="Google Shape;691;p28"/>
            <p:cNvCxnSpPr>
              <a:stCxn id="686" idx="4"/>
              <a:endCxn id="673" idx="3"/>
            </p:cNvCxnSpPr>
            <p:nvPr/>
          </p:nvCxnSpPr>
          <p:spPr>
            <a:xfrm>
              <a:off x="8157062" y="2282657"/>
              <a:ext cx="0" cy="46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92" name="Google Shape;692;p28"/>
            <p:cNvCxnSpPr>
              <a:stCxn id="687" idx="0"/>
              <a:endCxn id="673" idx="7"/>
            </p:cNvCxnSpPr>
            <p:nvPr/>
          </p:nvCxnSpPr>
          <p:spPr>
            <a:xfrm rot="10800000">
              <a:off x="8157062" y="2596006"/>
              <a:ext cx="0" cy="46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1CE9C811-6CA9-415E-9DC5-03FC72E7279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0349" y="79533"/>
            <a:ext cx="2627236" cy="2700127"/>
          </a:xfrm>
          <a:prstGeom prst="rect">
            <a:avLst/>
          </a:prstGeom>
        </p:spPr>
      </p:pic>
      <p:pic>
        <p:nvPicPr>
          <p:cNvPr id="1026" name="Picture 2" descr="C:\Users\Angela\Desktop\photo_2020-08-25_15-32-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940" y="394053"/>
            <a:ext cx="823742" cy="70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9"/>
          <p:cNvSpPr txBox="1">
            <a:spLocks noGrp="1"/>
          </p:cNvSpPr>
          <p:nvPr>
            <p:ph type="ctrTitle"/>
          </p:nvPr>
        </p:nvSpPr>
        <p:spPr>
          <a:xfrm>
            <a:off x="683568" y="483518"/>
            <a:ext cx="7776863" cy="6172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vi-VN">
                <a:solidFill>
                  <a:srgbClr val="FCFAB3"/>
                </a:solidFill>
              </a:rPr>
              <a:t>Drumul sigur spre școală</a:t>
            </a:r>
            <a:endParaRPr>
              <a:solidFill>
                <a:srgbClr val="FCFAB3"/>
              </a:solidFill>
            </a:endParaRPr>
          </a:p>
        </p:txBody>
      </p:sp>
      <p:sp>
        <p:nvSpPr>
          <p:cNvPr id="698" name="Google Shape;698;p29"/>
          <p:cNvSpPr/>
          <p:nvPr/>
        </p:nvSpPr>
        <p:spPr>
          <a:xfrm>
            <a:off x="898350" y="1311576"/>
            <a:ext cx="73473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vi-VN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Elevul se va așeza pe scaun, respectând distanța fizică față de ceilalți pasageri.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vi-VN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Elevul va evita îmbarcarea în transportul aglomerat.</a:t>
            </a:r>
            <a:endParaRPr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vi-VN" sz="14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NU SE RECOMANDĂ CA ELEVII SĂ FOLOSEASCĂ MICROBUZELE PENTRU A AJUNGE LA ȘCOALĂ!</a:t>
            </a:r>
            <a:endParaRPr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vi-VN" sz="14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Cu taxi,</a:t>
            </a:r>
            <a:r>
              <a:rPr lang="vi-VN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singur sau însoțit de un părinte. Elevul și maturul, care-l va însoți, vor purta mască de protecție la intrarea și pe durata călătoriei (acoperind corect nasul și gura) și își vor dezinfecta mâinile. Se vor așeza pe bancheta din spatele șoferului.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vi-VN" sz="14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Cu mașina proprie a părinților/ rudelor/ prietenilor,</a:t>
            </a:r>
            <a:r>
              <a:rPr lang="vi-VN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elevul și ceilalți pasageri vor purta mască de protecție și își vor dezinfecta mâinile la intrarea în mașină.</a:t>
            </a:r>
            <a:endParaRPr/>
          </a:p>
        </p:txBody>
      </p:sp>
      <p:pic>
        <p:nvPicPr>
          <p:cNvPr id="699" name="Google Shape;69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0232" y="339502"/>
            <a:ext cx="936104" cy="936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0" name="Google Shape;700;p29"/>
          <p:cNvGrpSpPr/>
          <p:nvPr/>
        </p:nvGrpSpPr>
        <p:grpSpPr>
          <a:xfrm>
            <a:off x="8226555" y="1480944"/>
            <a:ext cx="429148" cy="429149"/>
            <a:chOff x="7942477" y="2247857"/>
            <a:chExt cx="429148" cy="429149"/>
          </a:xfrm>
        </p:grpSpPr>
        <p:sp>
          <p:nvSpPr>
            <p:cNvPr id="701" name="Google Shape;701;p29"/>
            <p:cNvSpPr/>
            <p:nvPr/>
          </p:nvSpPr>
          <p:spPr>
            <a:xfrm rot="8100000">
              <a:off x="8023557" y="2328996"/>
              <a:ext cx="266862" cy="26686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02" name="Google Shape;702;p29"/>
            <p:cNvCxnSpPr>
              <a:stCxn id="701" idx="0"/>
              <a:endCxn id="703" idx="4"/>
            </p:cNvCxnSpPr>
            <p:nvPr/>
          </p:nvCxnSpPr>
          <p:spPr>
            <a:xfrm>
              <a:off x="8251338" y="2556777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03" name="Google Shape;703;p29"/>
            <p:cNvSpPr/>
            <p:nvPr/>
          </p:nvSpPr>
          <p:spPr>
            <a:xfrm rot="8100000">
              <a:off x="8279085" y="2584455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04" name="Google Shape;704;p29"/>
            <p:cNvCxnSpPr>
              <a:stCxn id="705" idx="0"/>
            </p:cNvCxnSpPr>
            <p:nvPr/>
          </p:nvCxnSpPr>
          <p:spPr>
            <a:xfrm>
              <a:off x="8029933" y="2335303"/>
              <a:ext cx="33000" cy="33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05" name="Google Shape;705;p29"/>
            <p:cNvSpPr/>
            <p:nvPr/>
          </p:nvSpPr>
          <p:spPr>
            <a:xfrm rot="8100000">
              <a:off x="8000238" y="2305608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06" name="Google Shape;706;p29"/>
            <p:cNvCxnSpPr>
              <a:stCxn id="701" idx="2"/>
              <a:endCxn id="707" idx="4"/>
            </p:cNvCxnSpPr>
            <p:nvPr/>
          </p:nvCxnSpPr>
          <p:spPr>
            <a:xfrm rot="10800000" flipH="1">
              <a:off x="8251338" y="2335377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07" name="Google Shape;707;p29"/>
            <p:cNvSpPr/>
            <p:nvPr/>
          </p:nvSpPr>
          <p:spPr>
            <a:xfrm rot="2700000">
              <a:off x="8279085" y="2305608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08" name="Google Shape;708;p29"/>
            <p:cNvCxnSpPr>
              <a:stCxn id="709" idx="0"/>
              <a:endCxn id="701" idx="6"/>
            </p:cNvCxnSpPr>
            <p:nvPr/>
          </p:nvCxnSpPr>
          <p:spPr>
            <a:xfrm rot="10800000" flipH="1">
              <a:off x="8029933" y="2556850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09" name="Google Shape;709;p29"/>
            <p:cNvSpPr/>
            <p:nvPr/>
          </p:nvSpPr>
          <p:spPr>
            <a:xfrm rot="2700000">
              <a:off x="8000238" y="2584455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10" name="Google Shape;710;p29"/>
            <p:cNvCxnSpPr>
              <a:endCxn id="711" idx="4"/>
            </p:cNvCxnSpPr>
            <p:nvPr/>
          </p:nvCxnSpPr>
          <p:spPr>
            <a:xfrm>
              <a:off x="8290626" y="2462431"/>
              <a:ext cx="46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11" name="Google Shape;711;p29"/>
            <p:cNvSpPr/>
            <p:nvPr/>
          </p:nvSpPr>
          <p:spPr>
            <a:xfrm rot="5400000">
              <a:off x="8336826" y="2445031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12" name="Google Shape;712;p29"/>
            <p:cNvCxnSpPr>
              <a:stCxn id="713" idx="0"/>
            </p:cNvCxnSpPr>
            <p:nvPr/>
          </p:nvCxnSpPr>
          <p:spPr>
            <a:xfrm>
              <a:off x="7977277" y="2462431"/>
              <a:ext cx="46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13" name="Google Shape;713;p29"/>
            <p:cNvSpPr/>
            <p:nvPr/>
          </p:nvSpPr>
          <p:spPr>
            <a:xfrm rot="5400000">
              <a:off x="7942477" y="2445031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8139662" y="2247857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9"/>
            <p:cNvSpPr/>
            <p:nvPr/>
          </p:nvSpPr>
          <p:spPr>
            <a:xfrm>
              <a:off x="8139662" y="2642206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9"/>
            <p:cNvSpPr/>
            <p:nvPr/>
          </p:nvSpPr>
          <p:spPr>
            <a:xfrm rot="2700000">
              <a:off x="8182996" y="2401697"/>
              <a:ext cx="34790" cy="347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9"/>
            <p:cNvSpPr/>
            <p:nvPr/>
          </p:nvSpPr>
          <p:spPr>
            <a:xfrm rot="2700000">
              <a:off x="8100315" y="2489473"/>
              <a:ext cx="17395" cy="1739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9"/>
            <p:cNvSpPr/>
            <p:nvPr/>
          </p:nvSpPr>
          <p:spPr>
            <a:xfrm rot="2700000">
              <a:off x="8199613" y="2504983"/>
              <a:ext cx="17395" cy="173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19" name="Google Shape;719;p29"/>
            <p:cNvCxnSpPr>
              <a:stCxn id="714" idx="4"/>
              <a:endCxn id="701" idx="3"/>
            </p:cNvCxnSpPr>
            <p:nvPr/>
          </p:nvCxnSpPr>
          <p:spPr>
            <a:xfrm>
              <a:off x="8157062" y="2282657"/>
              <a:ext cx="0" cy="46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20" name="Google Shape;720;p29"/>
            <p:cNvCxnSpPr>
              <a:stCxn id="715" idx="0"/>
              <a:endCxn id="701" idx="7"/>
            </p:cNvCxnSpPr>
            <p:nvPr/>
          </p:nvCxnSpPr>
          <p:spPr>
            <a:xfrm rot="10800000">
              <a:off x="8157062" y="2596006"/>
              <a:ext cx="0" cy="46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721" name="Google Shape;721;p29"/>
          <p:cNvGrpSpPr/>
          <p:nvPr/>
        </p:nvGrpSpPr>
        <p:grpSpPr>
          <a:xfrm>
            <a:off x="8460430" y="3180035"/>
            <a:ext cx="429148" cy="429149"/>
            <a:chOff x="7942477" y="2247857"/>
            <a:chExt cx="429148" cy="429149"/>
          </a:xfrm>
        </p:grpSpPr>
        <p:sp>
          <p:nvSpPr>
            <p:cNvPr id="722" name="Google Shape;722;p29"/>
            <p:cNvSpPr/>
            <p:nvPr/>
          </p:nvSpPr>
          <p:spPr>
            <a:xfrm rot="8100000">
              <a:off x="8023557" y="2328996"/>
              <a:ext cx="266862" cy="26686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23" name="Google Shape;723;p29"/>
            <p:cNvCxnSpPr>
              <a:stCxn id="722" idx="0"/>
              <a:endCxn id="724" idx="4"/>
            </p:cNvCxnSpPr>
            <p:nvPr/>
          </p:nvCxnSpPr>
          <p:spPr>
            <a:xfrm>
              <a:off x="8251338" y="2556777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24" name="Google Shape;724;p29"/>
            <p:cNvSpPr/>
            <p:nvPr/>
          </p:nvSpPr>
          <p:spPr>
            <a:xfrm rot="8100000">
              <a:off x="8279085" y="2584455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25" name="Google Shape;725;p29"/>
            <p:cNvCxnSpPr>
              <a:stCxn id="726" idx="0"/>
            </p:cNvCxnSpPr>
            <p:nvPr/>
          </p:nvCxnSpPr>
          <p:spPr>
            <a:xfrm>
              <a:off x="8029933" y="2335303"/>
              <a:ext cx="33000" cy="33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26" name="Google Shape;726;p29"/>
            <p:cNvSpPr/>
            <p:nvPr/>
          </p:nvSpPr>
          <p:spPr>
            <a:xfrm rot="8100000">
              <a:off x="8000238" y="2305608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27" name="Google Shape;727;p29"/>
            <p:cNvCxnSpPr>
              <a:stCxn id="722" idx="2"/>
              <a:endCxn id="728" idx="4"/>
            </p:cNvCxnSpPr>
            <p:nvPr/>
          </p:nvCxnSpPr>
          <p:spPr>
            <a:xfrm rot="10800000" flipH="1">
              <a:off x="8251338" y="2335377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28" name="Google Shape;728;p29"/>
            <p:cNvSpPr/>
            <p:nvPr/>
          </p:nvSpPr>
          <p:spPr>
            <a:xfrm rot="2700000">
              <a:off x="8279085" y="2305608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29" name="Google Shape;729;p29"/>
            <p:cNvCxnSpPr>
              <a:stCxn id="730" idx="0"/>
              <a:endCxn id="722" idx="6"/>
            </p:cNvCxnSpPr>
            <p:nvPr/>
          </p:nvCxnSpPr>
          <p:spPr>
            <a:xfrm rot="10800000" flipH="1">
              <a:off x="8029933" y="2556850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30" name="Google Shape;730;p29"/>
            <p:cNvSpPr/>
            <p:nvPr/>
          </p:nvSpPr>
          <p:spPr>
            <a:xfrm rot="2700000">
              <a:off x="8000238" y="2584455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31" name="Google Shape;731;p29"/>
            <p:cNvCxnSpPr>
              <a:endCxn id="732" idx="4"/>
            </p:cNvCxnSpPr>
            <p:nvPr/>
          </p:nvCxnSpPr>
          <p:spPr>
            <a:xfrm>
              <a:off x="8290626" y="2462431"/>
              <a:ext cx="46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32" name="Google Shape;732;p29"/>
            <p:cNvSpPr/>
            <p:nvPr/>
          </p:nvSpPr>
          <p:spPr>
            <a:xfrm rot="5400000">
              <a:off x="8336826" y="2445031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33" name="Google Shape;733;p29"/>
            <p:cNvCxnSpPr>
              <a:stCxn id="734" idx="0"/>
            </p:cNvCxnSpPr>
            <p:nvPr/>
          </p:nvCxnSpPr>
          <p:spPr>
            <a:xfrm>
              <a:off x="7977277" y="2462431"/>
              <a:ext cx="46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34" name="Google Shape;734;p29"/>
            <p:cNvSpPr/>
            <p:nvPr/>
          </p:nvSpPr>
          <p:spPr>
            <a:xfrm rot="5400000">
              <a:off x="7942477" y="2445031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8139662" y="2247857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8139662" y="2642206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9"/>
            <p:cNvSpPr/>
            <p:nvPr/>
          </p:nvSpPr>
          <p:spPr>
            <a:xfrm rot="2700000">
              <a:off x="8182996" y="2401697"/>
              <a:ext cx="34790" cy="347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9"/>
            <p:cNvSpPr/>
            <p:nvPr/>
          </p:nvSpPr>
          <p:spPr>
            <a:xfrm rot="2700000">
              <a:off x="8100315" y="2489473"/>
              <a:ext cx="17395" cy="1739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9"/>
            <p:cNvSpPr/>
            <p:nvPr/>
          </p:nvSpPr>
          <p:spPr>
            <a:xfrm rot="2700000">
              <a:off x="8199613" y="2504983"/>
              <a:ext cx="17395" cy="173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40" name="Google Shape;740;p29"/>
            <p:cNvCxnSpPr>
              <a:stCxn id="735" idx="4"/>
              <a:endCxn id="722" idx="3"/>
            </p:cNvCxnSpPr>
            <p:nvPr/>
          </p:nvCxnSpPr>
          <p:spPr>
            <a:xfrm>
              <a:off x="8157062" y="2282657"/>
              <a:ext cx="0" cy="46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41" name="Google Shape;741;p29"/>
            <p:cNvCxnSpPr>
              <a:stCxn id="736" idx="0"/>
              <a:endCxn id="722" idx="7"/>
            </p:cNvCxnSpPr>
            <p:nvPr/>
          </p:nvCxnSpPr>
          <p:spPr>
            <a:xfrm rot="10800000">
              <a:off x="8157062" y="2596006"/>
              <a:ext cx="0" cy="46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742" name="Google Shape;742;p29"/>
          <p:cNvGrpSpPr/>
          <p:nvPr/>
        </p:nvGrpSpPr>
        <p:grpSpPr>
          <a:xfrm>
            <a:off x="115106" y="483518"/>
            <a:ext cx="429148" cy="429149"/>
            <a:chOff x="7942477" y="2247857"/>
            <a:chExt cx="429148" cy="429149"/>
          </a:xfrm>
        </p:grpSpPr>
        <p:sp>
          <p:nvSpPr>
            <p:cNvPr id="743" name="Google Shape;743;p29"/>
            <p:cNvSpPr/>
            <p:nvPr/>
          </p:nvSpPr>
          <p:spPr>
            <a:xfrm rot="8100000">
              <a:off x="8023557" y="2328996"/>
              <a:ext cx="266862" cy="26686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44" name="Google Shape;744;p29"/>
            <p:cNvCxnSpPr>
              <a:stCxn id="743" idx="0"/>
              <a:endCxn id="745" idx="4"/>
            </p:cNvCxnSpPr>
            <p:nvPr/>
          </p:nvCxnSpPr>
          <p:spPr>
            <a:xfrm>
              <a:off x="8251338" y="2556777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45" name="Google Shape;745;p29"/>
            <p:cNvSpPr/>
            <p:nvPr/>
          </p:nvSpPr>
          <p:spPr>
            <a:xfrm rot="8100000">
              <a:off x="8279085" y="2584455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46" name="Google Shape;746;p29"/>
            <p:cNvCxnSpPr>
              <a:stCxn id="747" idx="0"/>
            </p:cNvCxnSpPr>
            <p:nvPr/>
          </p:nvCxnSpPr>
          <p:spPr>
            <a:xfrm>
              <a:off x="8029933" y="2335303"/>
              <a:ext cx="33000" cy="33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47" name="Google Shape;747;p29"/>
            <p:cNvSpPr/>
            <p:nvPr/>
          </p:nvSpPr>
          <p:spPr>
            <a:xfrm rot="8100000">
              <a:off x="8000238" y="2305608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48" name="Google Shape;748;p29"/>
            <p:cNvCxnSpPr>
              <a:stCxn id="743" idx="2"/>
              <a:endCxn id="749" idx="4"/>
            </p:cNvCxnSpPr>
            <p:nvPr/>
          </p:nvCxnSpPr>
          <p:spPr>
            <a:xfrm rot="10800000" flipH="1">
              <a:off x="8251338" y="2335377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49" name="Google Shape;749;p29"/>
            <p:cNvSpPr/>
            <p:nvPr/>
          </p:nvSpPr>
          <p:spPr>
            <a:xfrm rot="2700000">
              <a:off x="8279085" y="2305608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50" name="Google Shape;750;p29"/>
            <p:cNvCxnSpPr>
              <a:stCxn id="751" idx="0"/>
              <a:endCxn id="743" idx="6"/>
            </p:cNvCxnSpPr>
            <p:nvPr/>
          </p:nvCxnSpPr>
          <p:spPr>
            <a:xfrm rot="10800000" flipH="1">
              <a:off x="8029933" y="2556850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51" name="Google Shape;751;p29"/>
            <p:cNvSpPr/>
            <p:nvPr/>
          </p:nvSpPr>
          <p:spPr>
            <a:xfrm rot="2700000">
              <a:off x="8000238" y="2584455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52" name="Google Shape;752;p29"/>
            <p:cNvCxnSpPr>
              <a:endCxn id="753" idx="4"/>
            </p:cNvCxnSpPr>
            <p:nvPr/>
          </p:nvCxnSpPr>
          <p:spPr>
            <a:xfrm>
              <a:off x="8290626" y="2462431"/>
              <a:ext cx="46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53" name="Google Shape;753;p29"/>
            <p:cNvSpPr/>
            <p:nvPr/>
          </p:nvSpPr>
          <p:spPr>
            <a:xfrm rot="5400000">
              <a:off x="8336826" y="2445031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54" name="Google Shape;754;p29"/>
            <p:cNvCxnSpPr>
              <a:stCxn id="755" idx="0"/>
            </p:cNvCxnSpPr>
            <p:nvPr/>
          </p:nvCxnSpPr>
          <p:spPr>
            <a:xfrm>
              <a:off x="7977277" y="2462431"/>
              <a:ext cx="46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55" name="Google Shape;755;p29"/>
            <p:cNvSpPr/>
            <p:nvPr/>
          </p:nvSpPr>
          <p:spPr>
            <a:xfrm rot="5400000">
              <a:off x="7942477" y="2445031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29"/>
            <p:cNvSpPr/>
            <p:nvPr/>
          </p:nvSpPr>
          <p:spPr>
            <a:xfrm>
              <a:off x="8139662" y="2247857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9"/>
            <p:cNvSpPr/>
            <p:nvPr/>
          </p:nvSpPr>
          <p:spPr>
            <a:xfrm>
              <a:off x="8139662" y="2642206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9"/>
            <p:cNvSpPr/>
            <p:nvPr/>
          </p:nvSpPr>
          <p:spPr>
            <a:xfrm rot="2700000">
              <a:off x="8182996" y="2401697"/>
              <a:ext cx="34790" cy="347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29"/>
            <p:cNvSpPr/>
            <p:nvPr/>
          </p:nvSpPr>
          <p:spPr>
            <a:xfrm rot="2700000">
              <a:off x="8100315" y="2489473"/>
              <a:ext cx="17395" cy="1739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9"/>
            <p:cNvSpPr/>
            <p:nvPr/>
          </p:nvSpPr>
          <p:spPr>
            <a:xfrm rot="2700000">
              <a:off x="8199613" y="2504983"/>
              <a:ext cx="17395" cy="173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61" name="Google Shape;761;p29"/>
            <p:cNvCxnSpPr>
              <a:stCxn id="756" idx="4"/>
              <a:endCxn id="743" idx="3"/>
            </p:cNvCxnSpPr>
            <p:nvPr/>
          </p:nvCxnSpPr>
          <p:spPr>
            <a:xfrm>
              <a:off x="8157062" y="2282657"/>
              <a:ext cx="0" cy="46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62" name="Google Shape;762;p29"/>
            <p:cNvCxnSpPr>
              <a:stCxn id="757" idx="0"/>
              <a:endCxn id="743" idx="7"/>
            </p:cNvCxnSpPr>
            <p:nvPr/>
          </p:nvCxnSpPr>
          <p:spPr>
            <a:xfrm rot="10800000">
              <a:off x="8157062" y="2596006"/>
              <a:ext cx="0" cy="46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763" name="Google Shape;763;p29"/>
          <p:cNvGrpSpPr/>
          <p:nvPr/>
        </p:nvGrpSpPr>
        <p:grpSpPr>
          <a:xfrm>
            <a:off x="8031280" y="4196394"/>
            <a:ext cx="429148" cy="429149"/>
            <a:chOff x="7942477" y="2247857"/>
            <a:chExt cx="429148" cy="429149"/>
          </a:xfrm>
        </p:grpSpPr>
        <p:sp>
          <p:nvSpPr>
            <p:cNvPr id="764" name="Google Shape;764;p29"/>
            <p:cNvSpPr/>
            <p:nvPr/>
          </p:nvSpPr>
          <p:spPr>
            <a:xfrm rot="8100000">
              <a:off x="8023557" y="2328996"/>
              <a:ext cx="266862" cy="26686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65" name="Google Shape;765;p29"/>
            <p:cNvCxnSpPr>
              <a:stCxn id="764" idx="0"/>
              <a:endCxn id="766" idx="4"/>
            </p:cNvCxnSpPr>
            <p:nvPr/>
          </p:nvCxnSpPr>
          <p:spPr>
            <a:xfrm>
              <a:off x="8251338" y="2556777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66" name="Google Shape;766;p29"/>
            <p:cNvSpPr/>
            <p:nvPr/>
          </p:nvSpPr>
          <p:spPr>
            <a:xfrm rot="8100000">
              <a:off x="8279085" y="2584455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67" name="Google Shape;767;p29"/>
            <p:cNvCxnSpPr>
              <a:stCxn id="768" idx="0"/>
            </p:cNvCxnSpPr>
            <p:nvPr/>
          </p:nvCxnSpPr>
          <p:spPr>
            <a:xfrm>
              <a:off x="8029933" y="2335303"/>
              <a:ext cx="33000" cy="33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68" name="Google Shape;768;p29"/>
            <p:cNvSpPr/>
            <p:nvPr/>
          </p:nvSpPr>
          <p:spPr>
            <a:xfrm rot="8100000">
              <a:off x="8000238" y="2305608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69" name="Google Shape;769;p29"/>
            <p:cNvCxnSpPr>
              <a:stCxn id="764" idx="2"/>
              <a:endCxn id="770" idx="4"/>
            </p:cNvCxnSpPr>
            <p:nvPr/>
          </p:nvCxnSpPr>
          <p:spPr>
            <a:xfrm rot="10800000" flipH="1">
              <a:off x="8251338" y="2335377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70" name="Google Shape;770;p29"/>
            <p:cNvSpPr/>
            <p:nvPr/>
          </p:nvSpPr>
          <p:spPr>
            <a:xfrm rot="2700000">
              <a:off x="8279085" y="2305608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71" name="Google Shape;771;p29"/>
            <p:cNvCxnSpPr>
              <a:stCxn id="772" idx="0"/>
              <a:endCxn id="764" idx="6"/>
            </p:cNvCxnSpPr>
            <p:nvPr/>
          </p:nvCxnSpPr>
          <p:spPr>
            <a:xfrm rot="10800000" flipH="1">
              <a:off x="8029933" y="2556850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72" name="Google Shape;772;p29"/>
            <p:cNvSpPr/>
            <p:nvPr/>
          </p:nvSpPr>
          <p:spPr>
            <a:xfrm rot="2700000">
              <a:off x="8000238" y="2584455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73" name="Google Shape;773;p29"/>
            <p:cNvCxnSpPr>
              <a:endCxn id="774" idx="4"/>
            </p:cNvCxnSpPr>
            <p:nvPr/>
          </p:nvCxnSpPr>
          <p:spPr>
            <a:xfrm>
              <a:off x="8290626" y="2462431"/>
              <a:ext cx="46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74" name="Google Shape;774;p29"/>
            <p:cNvSpPr/>
            <p:nvPr/>
          </p:nvSpPr>
          <p:spPr>
            <a:xfrm rot="5400000">
              <a:off x="8336826" y="2445031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75" name="Google Shape;775;p29"/>
            <p:cNvCxnSpPr>
              <a:stCxn id="776" idx="0"/>
            </p:cNvCxnSpPr>
            <p:nvPr/>
          </p:nvCxnSpPr>
          <p:spPr>
            <a:xfrm>
              <a:off x="7977277" y="2462431"/>
              <a:ext cx="46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76" name="Google Shape;776;p29"/>
            <p:cNvSpPr/>
            <p:nvPr/>
          </p:nvSpPr>
          <p:spPr>
            <a:xfrm rot="5400000">
              <a:off x="7942477" y="2445031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8139662" y="2247857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29"/>
            <p:cNvSpPr/>
            <p:nvPr/>
          </p:nvSpPr>
          <p:spPr>
            <a:xfrm>
              <a:off x="8139662" y="2642206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29"/>
            <p:cNvSpPr/>
            <p:nvPr/>
          </p:nvSpPr>
          <p:spPr>
            <a:xfrm rot="2700000">
              <a:off x="8182996" y="2401697"/>
              <a:ext cx="34790" cy="347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9"/>
            <p:cNvSpPr/>
            <p:nvPr/>
          </p:nvSpPr>
          <p:spPr>
            <a:xfrm rot="2700000">
              <a:off x="8100315" y="2489473"/>
              <a:ext cx="17395" cy="1739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9"/>
            <p:cNvSpPr/>
            <p:nvPr/>
          </p:nvSpPr>
          <p:spPr>
            <a:xfrm rot="2700000">
              <a:off x="8199613" y="2504983"/>
              <a:ext cx="17395" cy="173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82" name="Google Shape;782;p29"/>
            <p:cNvCxnSpPr>
              <a:stCxn id="777" idx="4"/>
              <a:endCxn id="764" idx="3"/>
            </p:cNvCxnSpPr>
            <p:nvPr/>
          </p:nvCxnSpPr>
          <p:spPr>
            <a:xfrm>
              <a:off x="8157062" y="2282657"/>
              <a:ext cx="0" cy="46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83" name="Google Shape;783;p29"/>
            <p:cNvCxnSpPr>
              <a:stCxn id="778" idx="0"/>
              <a:endCxn id="764" idx="7"/>
            </p:cNvCxnSpPr>
            <p:nvPr/>
          </p:nvCxnSpPr>
          <p:spPr>
            <a:xfrm rot="10800000">
              <a:off x="8157062" y="2596006"/>
              <a:ext cx="0" cy="46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784" name="Google Shape;784;p29"/>
          <p:cNvGrpSpPr/>
          <p:nvPr/>
        </p:nvGrpSpPr>
        <p:grpSpPr>
          <a:xfrm>
            <a:off x="115100" y="2571758"/>
            <a:ext cx="429148" cy="429149"/>
            <a:chOff x="7942477" y="2247857"/>
            <a:chExt cx="429148" cy="429149"/>
          </a:xfrm>
        </p:grpSpPr>
        <p:sp>
          <p:nvSpPr>
            <p:cNvPr id="785" name="Google Shape;785;p29"/>
            <p:cNvSpPr/>
            <p:nvPr/>
          </p:nvSpPr>
          <p:spPr>
            <a:xfrm rot="8100000">
              <a:off x="8023557" y="2328996"/>
              <a:ext cx="266862" cy="26686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86" name="Google Shape;786;p29"/>
            <p:cNvCxnSpPr>
              <a:stCxn id="785" idx="0"/>
              <a:endCxn id="787" idx="4"/>
            </p:cNvCxnSpPr>
            <p:nvPr/>
          </p:nvCxnSpPr>
          <p:spPr>
            <a:xfrm>
              <a:off x="8251338" y="2556777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87" name="Google Shape;787;p29"/>
            <p:cNvSpPr/>
            <p:nvPr/>
          </p:nvSpPr>
          <p:spPr>
            <a:xfrm rot="8100000">
              <a:off x="8279085" y="2584455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88" name="Google Shape;788;p29"/>
            <p:cNvCxnSpPr>
              <a:stCxn id="789" idx="0"/>
            </p:cNvCxnSpPr>
            <p:nvPr/>
          </p:nvCxnSpPr>
          <p:spPr>
            <a:xfrm>
              <a:off x="8029933" y="2335303"/>
              <a:ext cx="33000" cy="33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89" name="Google Shape;789;p29"/>
            <p:cNvSpPr/>
            <p:nvPr/>
          </p:nvSpPr>
          <p:spPr>
            <a:xfrm rot="8100000">
              <a:off x="8000238" y="2305608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90" name="Google Shape;790;p29"/>
            <p:cNvCxnSpPr>
              <a:stCxn id="785" idx="2"/>
              <a:endCxn id="791" idx="4"/>
            </p:cNvCxnSpPr>
            <p:nvPr/>
          </p:nvCxnSpPr>
          <p:spPr>
            <a:xfrm rot="10800000" flipH="1">
              <a:off x="8251338" y="2335377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91" name="Google Shape;791;p29"/>
            <p:cNvSpPr/>
            <p:nvPr/>
          </p:nvSpPr>
          <p:spPr>
            <a:xfrm rot="2700000">
              <a:off x="8279085" y="2305608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92" name="Google Shape;792;p29"/>
            <p:cNvCxnSpPr>
              <a:stCxn id="793" idx="0"/>
              <a:endCxn id="785" idx="6"/>
            </p:cNvCxnSpPr>
            <p:nvPr/>
          </p:nvCxnSpPr>
          <p:spPr>
            <a:xfrm rot="10800000" flipH="1">
              <a:off x="8029933" y="2556850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93" name="Google Shape;793;p29"/>
            <p:cNvSpPr/>
            <p:nvPr/>
          </p:nvSpPr>
          <p:spPr>
            <a:xfrm rot="2700000">
              <a:off x="8000238" y="2584455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94" name="Google Shape;794;p29"/>
            <p:cNvCxnSpPr>
              <a:endCxn id="795" idx="4"/>
            </p:cNvCxnSpPr>
            <p:nvPr/>
          </p:nvCxnSpPr>
          <p:spPr>
            <a:xfrm>
              <a:off x="8290626" y="2462431"/>
              <a:ext cx="46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95" name="Google Shape;795;p29"/>
            <p:cNvSpPr/>
            <p:nvPr/>
          </p:nvSpPr>
          <p:spPr>
            <a:xfrm rot="5400000">
              <a:off x="8336826" y="2445031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96" name="Google Shape;796;p29"/>
            <p:cNvCxnSpPr>
              <a:stCxn id="797" idx="0"/>
            </p:cNvCxnSpPr>
            <p:nvPr/>
          </p:nvCxnSpPr>
          <p:spPr>
            <a:xfrm>
              <a:off x="7977277" y="2462431"/>
              <a:ext cx="46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97" name="Google Shape;797;p29"/>
            <p:cNvSpPr/>
            <p:nvPr/>
          </p:nvSpPr>
          <p:spPr>
            <a:xfrm rot="5400000">
              <a:off x="7942477" y="2445031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8139662" y="2247857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8139662" y="2642206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9"/>
            <p:cNvSpPr/>
            <p:nvPr/>
          </p:nvSpPr>
          <p:spPr>
            <a:xfrm rot="2700000">
              <a:off x="8182996" y="2401697"/>
              <a:ext cx="34790" cy="347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9"/>
            <p:cNvSpPr/>
            <p:nvPr/>
          </p:nvSpPr>
          <p:spPr>
            <a:xfrm rot="2700000">
              <a:off x="8100315" y="2489473"/>
              <a:ext cx="17395" cy="1739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9"/>
            <p:cNvSpPr/>
            <p:nvPr/>
          </p:nvSpPr>
          <p:spPr>
            <a:xfrm rot="2700000">
              <a:off x="8199613" y="2504983"/>
              <a:ext cx="17395" cy="173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03" name="Google Shape;803;p29"/>
            <p:cNvCxnSpPr>
              <a:stCxn id="798" idx="4"/>
              <a:endCxn id="785" idx="3"/>
            </p:cNvCxnSpPr>
            <p:nvPr/>
          </p:nvCxnSpPr>
          <p:spPr>
            <a:xfrm>
              <a:off x="8157062" y="2282657"/>
              <a:ext cx="0" cy="46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04" name="Google Shape;804;p29"/>
            <p:cNvCxnSpPr>
              <a:stCxn id="799" idx="0"/>
              <a:endCxn id="785" idx="7"/>
            </p:cNvCxnSpPr>
            <p:nvPr/>
          </p:nvCxnSpPr>
          <p:spPr>
            <a:xfrm rot="10800000">
              <a:off x="8157062" y="2596006"/>
              <a:ext cx="0" cy="46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05" name="Google Shape;805;p29"/>
          <p:cNvGrpSpPr/>
          <p:nvPr/>
        </p:nvGrpSpPr>
        <p:grpSpPr>
          <a:xfrm>
            <a:off x="463255" y="4456157"/>
            <a:ext cx="429148" cy="429149"/>
            <a:chOff x="7942477" y="2247857"/>
            <a:chExt cx="429148" cy="429149"/>
          </a:xfrm>
        </p:grpSpPr>
        <p:sp>
          <p:nvSpPr>
            <p:cNvPr id="806" name="Google Shape;806;p29"/>
            <p:cNvSpPr/>
            <p:nvPr/>
          </p:nvSpPr>
          <p:spPr>
            <a:xfrm rot="8100000">
              <a:off x="8023557" y="2328996"/>
              <a:ext cx="266862" cy="26686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07" name="Google Shape;807;p29"/>
            <p:cNvCxnSpPr>
              <a:stCxn id="806" idx="0"/>
              <a:endCxn id="808" idx="4"/>
            </p:cNvCxnSpPr>
            <p:nvPr/>
          </p:nvCxnSpPr>
          <p:spPr>
            <a:xfrm>
              <a:off x="8251338" y="2556777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08" name="Google Shape;808;p29"/>
            <p:cNvSpPr/>
            <p:nvPr/>
          </p:nvSpPr>
          <p:spPr>
            <a:xfrm rot="8100000">
              <a:off x="8279085" y="2584455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09" name="Google Shape;809;p29"/>
            <p:cNvCxnSpPr>
              <a:stCxn id="810" idx="0"/>
            </p:cNvCxnSpPr>
            <p:nvPr/>
          </p:nvCxnSpPr>
          <p:spPr>
            <a:xfrm>
              <a:off x="8029933" y="2335303"/>
              <a:ext cx="33000" cy="33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10" name="Google Shape;810;p29"/>
            <p:cNvSpPr/>
            <p:nvPr/>
          </p:nvSpPr>
          <p:spPr>
            <a:xfrm rot="8100000">
              <a:off x="8000238" y="2305608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11" name="Google Shape;811;p29"/>
            <p:cNvCxnSpPr>
              <a:stCxn id="806" idx="2"/>
              <a:endCxn id="812" idx="4"/>
            </p:cNvCxnSpPr>
            <p:nvPr/>
          </p:nvCxnSpPr>
          <p:spPr>
            <a:xfrm rot="10800000" flipH="1">
              <a:off x="8251338" y="2335377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12" name="Google Shape;812;p29"/>
            <p:cNvSpPr/>
            <p:nvPr/>
          </p:nvSpPr>
          <p:spPr>
            <a:xfrm rot="2700000">
              <a:off x="8279085" y="2305608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13" name="Google Shape;813;p29"/>
            <p:cNvCxnSpPr>
              <a:stCxn id="814" idx="0"/>
              <a:endCxn id="806" idx="6"/>
            </p:cNvCxnSpPr>
            <p:nvPr/>
          </p:nvCxnSpPr>
          <p:spPr>
            <a:xfrm rot="10800000" flipH="1">
              <a:off x="8029933" y="2556850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14" name="Google Shape;814;p29"/>
            <p:cNvSpPr/>
            <p:nvPr/>
          </p:nvSpPr>
          <p:spPr>
            <a:xfrm rot="2700000">
              <a:off x="8000238" y="2584455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15" name="Google Shape;815;p29"/>
            <p:cNvCxnSpPr>
              <a:endCxn id="816" idx="4"/>
            </p:cNvCxnSpPr>
            <p:nvPr/>
          </p:nvCxnSpPr>
          <p:spPr>
            <a:xfrm>
              <a:off x="8290626" y="2462431"/>
              <a:ext cx="46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16" name="Google Shape;816;p29"/>
            <p:cNvSpPr/>
            <p:nvPr/>
          </p:nvSpPr>
          <p:spPr>
            <a:xfrm rot="5400000">
              <a:off x="8336826" y="2445031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17" name="Google Shape;817;p29"/>
            <p:cNvCxnSpPr>
              <a:stCxn id="818" idx="0"/>
            </p:cNvCxnSpPr>
            <p:nvPr/>
          </p:nvCxnSpPr>
          <p:spPr>
            <a:xfrm>
              <a:off x="7977277" y="2462431"/>
              <a:ext cx="46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18" name="Google Shape;818;p29"/>
            <p:cNvSpPr/>
            <p:nvPr/>
          </p:nvSpPr>
          <p:spPr>
            <a:xfrm rot="5400000">
              <a:off x="7942477" y="2445031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9"/>
            <p:cNvSpPr/>
            <p:nvPr/>
          </p:nvSpPr>
          <p:spPr>
            <a:xfrm>
              <a:off x="8139662" y="2247857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8139662" y="2642206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9"/>
            <p:cNvSpPr/>
            <p:nvPr/>
          </p:nvSpPr>
          <p:spPr>
            <a:xfrm rot="2700000">
              <a:off x="8182996" y="2401697"/>
              <a:ext cx="34790" cy="347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9"/>
            <p:cNvSpPr/>
            <p:nvPr/>
          </p:nvSpPr>
          <p:spPr>
            <a:xfrm rot="2700000">
              <a:off x="8100315" y="2489473"/>
              <a:ext cx="17395" cy="1739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9"/>
            <p:cNvSpPr/>
            <p:nvPr/>
          </p:nvSpPr>
          <p:spPr>
            <a:xfrm rot="2700000">
              <a:off x="8199613" y="2504983"/>
              <a:ext cx="17395" cy="173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24" name="Google Shape;824;p29"/>
            <p:cNvCxnSpPr>
              <a:stCxn id="819" idx="4"/>
              <a:endCxn id="806" idx="3"/>
            </p:cNvCxnSpPr>
            <p:nvPr/>
          </p:nvCxnSpPr>
          <p:spPr>
            <a:xfrm>
              <a:off x="8157062" y="2282657"/>
              <a:ext cx="0" cy="46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25" name="Google Shape;825;p29"/>
            <p:cNvCxnSpPr>
              <a:stCxn id="820" idx="0"/>
              <a:endCxn id="806" idx="7"/>
            </p:cNvCxnSpPr>
            <p:nvPr/>
          </p:nvCxnSpPr>
          <p:spPr>
            <a:xfrm rot="10800000">
              <a:off x="8157062" y="2596006"/>
              <a:ext cx="0" cy="46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26" name="Google Shape;826;p29"/>
          <p:cNvGrpSpPr/>
          <p:nvPr/>
        </p:nvGrpSpPr>
        <p:grpSpPr>
          <a:xfrm>
            <a:off x="4716016" y="4530945"/>
            <a:ext cx="429148" cy="429149"/>
            <a:chOff x="7942477" y="2247857"/>
            <a:chExt cx="429148" cy="429149"/>
          </a:xfrm>
        </p:grpSpPr>
        <p:sp>
          <p:nvSpPr>
            <p:cNvPr id="827" name="Google Shape;827;p29"/>
            <p:cNvSpPr/>
            <p:nvPr/>
          </p:nvSpPr>
          <p:spPr>
            <a:xfrm rot="8100000">
              <a:off x="8023557" y="2328996"/>
              <a:ext cx="266862" cy="26686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28" name="Google Shape;828;p29"/>
            <p:cNvCxnSpPr>
              <a:stCxn id="827" idx="0"/>
              <a:endCxn id="829" idx="4"/>
            </p:cNvCxnSpPr>
            <p:nvPr/>
          </p:nvCxnSpPr>
          <p:spPr>
            <a:xfrm>
              <a:off x="8251338" y="2556777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29" name="Google Shape;829;p29"/>
            <p:cNvSpPr/>
            <p:nvPr/>
          </p:nvSpPr>
          <p:spPr>
            <a:xfrm rot="8100000">
              <a:off x="8279085" y="2584455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30" name="Google Shape;830;p29"/>
            <p:cNvCxnSpPr>
              <a:stCxn id="831" idx="0"/>
            </p:cNvCxnSpPr>
            <p:nvPr/>
          </p:nvCxnSpPr>
          <p:spPr>
            <a:xfrm>
              <a:off x="8029933" y="2335303"/>
              <a:ext cx="33000" cy="33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31" name="Google Shape;831;p29"/>
            <p:cNvSpPr/>
            <p:nvPr/>
          </p:nvSpPr>
          <p:spPr>
            <a:xfrm rot="8100000">
              <a:off x="8000238" y="2305608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32" name="Google Shape;832;p29"/>
            <p:cNvCxnSpPr>
              <a:stCxn id="827" idx="2"/>
              <a:endCxn id="833" idx="4"/>
            </p:cNvCxnSpPr>
            <p:nvPr/>
          </p:nvCxnSpPr>
          <p:spPr>
            <a:xfrm rot="10800000" flipH="1">
              <a:off x="8251338" y="2335377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33" name="Google Shape;833;p29"/>
            <p:cNvSpPr/>
            <p:nvPr/>
          </p:nvSpPr>
          <p:spPr>
            <a:xfrm rot="2700000">
              <a:off x="8279085" y="2305608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34" name="Google Shape;834;p29"/>
            <p:cNvCxnSpPr>
              <a:stCxn id="835" idx="0"/>
              <a:endCxn id="827" idx="6"/>
            </p:cNvCxnSpPr>
            <p:nvPr/>
          </p:nvCxnSpPr>
          <p:spPr>
            <a:xfrm rot="10800000" flipH="1">
              <a:off x="8029933" y="2556850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35" name="Google Shape;835;p29"/>
            <p:cNvSpPr/>
            <p:nvPr/>
          </p:nvSpPr>
          <p:spPr>
            <a:xfrm rot="2700000">
              <a:off x="8000238" y="2584455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36" name="Google Shape;836;p29"/>
            <p:cNvCxnSpPr>
              <a:endCxn id="837" idx="4"/>
            </p:cNvCxnSpPr>
            <p:nvPr/>
          </p:nvCxnSpPr>
          <p:spPr>
            <a:xfrm>
              <a:off x="8290626" y="2462431"/>
              <a:ext cx="46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37" name="Google Shape;837;p29"/>
            <p:cNvSpPr/>
            <p:nvPr/>
          </p:nvSpPr>
          <p:spPr>
            <a:xfrm rot="5400000">
              <a:off x="8336826" y="2445031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38" name="Google Shape;838;p29"/>
            <p:cNvCxnSpPr>
              <a:stCxn id="839" idx="0"/>
            </p:cNvCxnSpPr>
            <p:nvPr/>
          </p:nvCxnSpPr>
          <p:spPr>
            <a:xfrm>
              <a:off x="7977277" y="2462431"/>
              <a:ext cx="46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39" name="Google Shape;839;p29"/>
            <p:cNvSpPr/>
            <p:nvPr/>
          </p:nvSpPr>
          <p:spPr>
            <a:xfrm rot="5400000">
              <a:off x="7942477" y="2445031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9"/>
            <p:cNvSpPr/>
            <p:nvPr/>
          </p:nvSpPr>
          <p:spPr>
            <a:xfrm>
              <a:off x="8139662" y="2247857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9"/>
            <p:cNvSpPr/>
            <p:nvPr/>
          </p:nvSpPr>
          <p:spPr>
            <a:xfrm>
              <a:off x="8139662" y="2642206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9"/>
            <p:cNvSpPr/>
            <p:nvPr/>
          </p:nvSpPr>
          <p:spPr>
            <a:xfrm rot="2700000">
              <a:off x="8182996" y="2401697"/>
              <a:ext cx="34790" cy="347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9"/>
            <p:cNvSpPr/>
            <p:nvPr/>
          </p:nvSpPr>
          <p:spPr>
            <a:xfrm rot="2700000">
              <a:off x="8100315" y="2489473"/>
              <a:ext cx="17395" cy="1739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9"/>
            <p:cNvSpPr/>
            <p:nvPr/>
          </p:nvSpPr>
          <p:spPr>
            <a:xfrm rot="2700000">
              <a:off x="8199613" y="2504983"/>
              <a:ext cx="17395" cy="173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45" name="Google Shape;845;p29"/>
            <p:cNvCxnSpPr>
              <a:stCxn id="840" idx="4"/>
              <a:endCxn id="827" idx="3"/>
            </p:cNvCxnSpPr>
            <p:nvPr/>
          </p:nvCxnSpPr>
          <p:spPr>
            <a:xfrm>
              <a:off x="8157062" y="2282657"/>
              <a:ext cx="0" cy="46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46" name="Google Shape;846;p29"/>
            <p:cNvCxnSpPr>
              <a:stCxn id="841" idx="0"/>
              <a:endCxn id="827" idx="7"/>
            </p:cNvCxnSpPr>
            <p:nvPr/>
          </p:nvCxnSpPr>
          <p:spPr>
            <a:xfrm rot="10800000">
              <a:off x="8157062" y="2596006"/>
              <a:ext cx="0" cy="46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CBEF9EF4-F651-483E-ADDE-F7FF4F508C4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0349" y="79533"/>
            <a:ext cx="2627236" cy="270012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30"/>
          <p:cNvSpPr txBox="1">
            <a:spLocks noGrp="1"/>
          </p:cNvSpPr>
          <p:nvPr>
            <p:ph type="ctrTitle"/>
          </p:nvPr>
        </p:nvSpPr>
        <p:spPr>
          <a:xfrm>
            <a:off x="611560" y="483518"/>
            <a:ext cx="7846112" cy="6201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vi-VN" sz="2000" b="1">
                <a:solidFill>
                  <a:srgbClr val="FCFAB3"/>
                </a:solidFill>
                <a:latin typeface="Open Sans"/>
                <a:ea typeface="Open Sans"/>
                <a:cs typeface="Open Sans"/>
                <a:sym typeface="Open Sans"/>
              </a:rPr>
              <a:t>„Drumul sigur spre școală”</a:t>
            </a:r>
            <a:endParaRPr sz="2000">
              <a:solidFill>
                <a:srgbClr val="FCFAB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2" name="Google Shape;852;p30"/>
          <p:cNvSpPr txBox="1"/>
          <p:nvPr/>
        </p:nvSpPr>
        <p:spPr>
          <a:xfrm>
            <a:off x="878538" y="1240872"/>
            <a:ext cx="7386900" cy="27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vi-VN" sz="19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Elevul va ajunge la școală, continuând să poarte mască de protecție și să respecte distanța de </a:t>
            </a:r>
            <a:r>
              <a:rPr lang="vi-VN" sz="1900" b="1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1,5 metri</a:t>
            </a:r>
            <a:r>
              <a:rPr lang="vi-VN" sz="19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Își va saluta colegii, dar și profesorii de la distanță. La intrarea în școală, elevul va urma </a:t>
            </a:r>
            <a:r>
              <a:rPr lang="vi-VN" sz="19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indicatorii de direcție </a:t>
            </a:r>
            <a:r>
              <a:rPr lang="vi-VN" sz="19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sau va fi ghidat de către o persoană responsabilă, pentru a evita crearea aglomerărilor. </a:t>
            </a:r>
            <a:endParaRPr sz="13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9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 intrarea în școală, elevul va avea grijă ca </a:t>
            </a:r>
            <a:r>
              <a:rPr lang="vi-VN" sz="1900" b="1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masca de protecție </a:t>
            </a:r>
            <a:r>
              <a:rPr lang="vi-VN" sz="19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să-i acopere nasul și gura și își va </a:t>
            </a:r>
            <a:r>
              <a:rPr lang="vi-VN" sz="1900" b="1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dezinfecta mâinile</a:t>
            </a:r>
            <a:r>
              <a:rPr lang="vi-VN" sz="19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 </a:t>
            </a:r>
            <a:endParaRPr sz="13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vi-V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3" name="Google Shape;853;p30"/>
          <p:cNvGrpSpPr/>
          <p:nvPr/>
        </p:nvGrpSpPr>
        <p:grpSpPr>
          <a:xfrm>
            <a:off x="6880812" y="3838231"/>
            <a:ext cx="1981436" cy="1081171"/>
            <a:chOff x="4978025" y="1875425"/>
            <a:chExt cx="5044388" cy="2736450"/>
          </a:xfrm>
        </p:grpSpPr>
        <p:grpSp>
          <p:nvGrpSpPr>
            <p:cNvPr id="854" name="Google Shape;854;p30"/>
            <p:cNvGrpSpPr/>
            <p:nvPr/>
          </p:nvGrpSpPr>
          <p:grpSpPr>
            <a:xfrm>
              <a:off x="4978025" y="1875425"/>
              <a:ext cx="5044388" cy="2736450"/>
              <a:chOff x="4978025" y="1875425"/>
              <a:chExt cx="5044388" cy="2736450"/>
            </a:xfrm>
          </p:grpSpPr>
          <p:sp>
            <p:nvSpPr>
              <p:cNvPr id="855" name="Google Shape;855;p30"/>
              <p:cNvSpPr/>
              <p:nvPr/>
            </p:nvSpPr>
            <p:spPr>
              <a:xfrm>
                <a:off x="5303275" y="1875425"/>
                <a:ext cx="4640400" cy="2393700"/>
              </a:xfrm>
              <a:prstGeom prst="roundRect">
                <a:avLst>
                  <a:gd name="adj" fmla="val 862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30"/>
              <p:cNvSpPr/>
              <p:nvPr/>
            </p:nvSpPr>
            <p:spPr>
              <a:xfrm>
                <a:off x="5501000" y="2039275"/>
                <a:ext cx="855900" cy="14286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57" name="Google Shape;857;p30"/>
              <p:cNvGrpSpPr/>
              <p:nvPr/>
            </p:nvGrpSpPr>
            <p:grpSpPr>
              <a:xfrm>
                <a:off x="6545404" y="2039275"/>
                <a:ext cx="902171" cy="2232975"/>
                <a:chOff x="6545404" y="2039275"/>
                <a:chExt cx="902171" cy="2232975"/>
              </a:xfrm>
            </p:grpSpPr>
            <p:sp>
              <p:nvSpPr>
                <p:cNvPr id="858" name="Google Shape;858;p30"/>
                <p:cNvSpPr/>
                <p:nvPr/>
              </p:nvSpPr>
              <p:spPr>
                <a:xfrm>
                  <a:off x="6547575" y="2039275"/>
                  <a:ext cx="900000" cy="22329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9" name="Google Shape;859;p30"/>
                <p:cNvSpPr/>
                <p:nvPr/>
              </p:nvSpPr>
              <p:spPr>
                <a:xfrm flipH="1">
                  <a:off x="6545404" y="4026500"/>
                  <a:ext cx="899996" cy="2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" h="69372" extrusionOk="0">
                      <a:moveTo>
                        <a:pt x="1" y="0"/>
                      </a:moveTo>
                      <a:lnTo>
                        <a:pt x="1" y="69372"/>
                      </a:lnTo>
                      <a:lnTo>
                        <a:pt x="10097" y="69372"/>
                      </a:lnTo>
                      <a:lnTo>
                        <a:pt x="1009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60" name="Google Shape;860;p30"/>
              <p:cNvSpPr/>
              <p:nvPr/>
            </p:nvSpPr>
            <p:spPr>
              <a:xfrm flipH="1">
                <a:off x="5486269" y="3723410"/>
                <a:ext cx="885369" cy="885193"/>
              </a:xfrm>
              <a:custGeom>
                <a:avLst/>
                <a:gdLst/>
                <a:ahLst/>
                <a:cxnLst/>
                <a:rect l="l" t="t" r="r" b="b"/>
                <a:pathLst>
                  <a:path w="30238" h="30232" extrusionOk="0">
                    <a:moveTo>
                      <a:pt x="15121" y="1"/>
                    </a:moveTo>
                    <a:cubicBezTo>
                      <a:pt x="6772" y="1"/>
                      <a:pt x="1" y="6766"/>
                      <a:pt x="1" y="15115"/>
                    </a:cubicBezTo>
                    <a:cubicBezTo>
                      <a:pt x="1" y="23466"/>
                      <a:pt x="6772" y="30231"/>
                      <a:pt x="15121" y="30231"/>
                    </a:cubicBezTo>
                    <a:cubicBezTo>
                      <a:pt x="23467" y="30231"/>
                      <a:pt x="30237" y="23466"/>
                      <a:pt x="30237" y="15115"/>
                    </a:cubicBezTo>
                    <a:cubicBezTo>
                      <a:pt x="30237" y="6766"/>
                      <a:pt x="23467" y="1"/>
                      <a:pt x="151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30"/>
              <p:cNvSpPr/>
              <p:nvPr/>
            </p:nvSpPr>
            <p:spPr>
              <a:xfrm>
                <a:off x="7689578" y="2039275"/>
                <a:ext cx="855900" cy="6723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30"/>
              <p:cNvSpPr/>
              <p:nvPr/>
            </p:nvSpPr>
            <p:spPr>
              <a:xfrm>
                <a:off x="5691353" y="3928477"/>
                <a:ext cx="475200" cy="4749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30"/>
              <p:cNvSpPr/>
              <p:nvPr/>
            </p:nvSpPr>
            <p:spPr>
              <a:xfrm>
                <a:off x="8787478" y="2039275"/>
                <a:ext cx="855900" cy="6723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30"/>
              <p:cNvSpPr/>
              <p:nvPr/>
            </p:nvSpPr>
            <p:spPr>
              <a:xfrm>
                <a:off x="6657425" y="2103813"/>
                <a:ext cx="300900" cy="2103900"/>
              </a:xfrm>
              <a:prstGeom prst="roundRect">
                <a:avLst>
                  <a:gd name="adj" fmla="val 34993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30"/>
              <p:cNvSpPr/>
              <p:nvPr/>
            </p:nvSpPr>
            <p:spPr>
              <a:xfrm>
                <a:off x="7034661" y="2103813"/>
                <a:ext cx="300900" cy="2103900"/>
              </a:xfrm>
              <a:prstGeom prst="roundRect">
                <a:avLst>
                  <a:gd name="adj" fmla="val 34993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30"/>
              <p:cNvSpPr/>
              <p:nvPr/>
            </p:nvSpPr>
            <p:spPr>
              <a:xfrm flipH="1">
                <a:off x="8840457" y="3723410"/>
                <a:ext cx="885369" cy="885193"/>
              </a:xfrm>
              <a:custGeom>
                <a:avLst/>
                <a:gdLst/>
                <a:ahLst/>
                <a:cxnLst/>
                <a:rect l="l" t="t" r="r" b="b"/>
                <a:pathLst>
                  <a:path w="30238" h="30232" extrusionOk="0">
                    <a:moveTo>
                      <a:pt x="15121" y="1"/>
                    </a:moveTo>
                    <a:cubicBezTo>
                      <a:pt x="6772" y="1"/>
                      <a:pt x="1" y="6766"/>
                      <a:pt x="1" y="15115"/>
                    </a:cubicBezTo>
                    <a:cubicBezTo>
                      <a:pt x="1" y="23466"/>
                      <a:pt x="6772" y="30231"/>
                      <a:pt x="15121" y="30231"/>
                    </a:cubicBezTo>
                    <a:cubicBezTo>
                      <a:pt x="23467" y="30231"/>
                      <a:pt x="30237" y="23466"/>
                      <a:pt x="30237" y="15115"/>
                    </a:cubicBezTo>
                    <a:cubicBezTo>
                      <a:pt x="30237" y="6766"/>
                      <a:pt x="23467" y="1"/>
                      <a:pt x="151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30"/>
              <p:cNvSpPr/>
              <p:nvPr/>
            </p:nvSpPr>
            <p:spPr>
              <a:xfrm>
                <a:off x="9045541" y="3928477"/>
                <a:ext cx="475200" cy="4749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30"/>
              <p:cNvSpPr/>
              <p:nvPr/>
            </p:nvSpPr>
            <p:spPr>
              <a:xfrm>
                <a:off x="5224538" y="3581727"/>
                <a:ext cx="300900" cy="279300"/>
              </a:xfrm>
              <a:prstGeom prst="roundRect">
                <a:avLst>
                  <a:gd name="adj" fmla="val 34993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30"/>
              <p:cNvSpPr/>
              <p:nvPr/>
            </p:nvSpPr>
            <p:spPr>
              <a:xfrm>
                <a:off x="9721513" y="3581727"/>
                <a:ext cx="300900" cy="279300"/>
              </a:xfrm>
              <a:prstGeom prst="roundRect">
                <a:avLst>
                  <a:gd name="adj" fmla="val 34993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30"/>
              <p:cNvSpPr/>
              <p:nvPr/>
            </p:nvSpPr>
            <p:spPr>
              <a:xfrm>
                <a:off x="5178225" y="2189350"/>
                <a:ext cx="241650" cy="517800"/>
              </a:xfrm>
              <a:custGeom>
                <a:avLst/>
                <a:gdLst/>
                <a:ahLst/>
                <a:cxnLst/>
                <a:rect l="l" t="t" r="r" b="b"/>
                <a:pathLst>
                  <a:path w="9666" h="20712" extrusionOk="0">
                    <a:moveTo>
                      <a:pt x="9666" y="0"/>
                    </a:moveTo>
                    <a:lnTo>
                      <a:pt x="0" y="0"/>
                    </a:lnTo>
                    <a:lnTo>
                      <a:pt x="0" y="20712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cxnSp>
            <p:nvCxnSpPr>
              <p:cNvPr id="871" name="Google Shape;871;p30"/>
              <p:cNvCxnSpPr/>
              <p:nvPr/>
            </p:nvCxnSpPr>
            <p:spPr>
              <a:xfrm>
                <a:off x="4978025" y="4608575"/>
                <a:ext cx="4964700" cy="3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872" name="Google Shape;872;p30"/>
            <p:cNvSpPr/>
            <p:nvPr/>
          </p:nvSpPr>
          <p:spPr>
            <a:xfrm>
              <a:off x="8787175" y="2858275"/>
              <a:ext cx="864000" cy="77700"/>
            </a:xfrm>
            <a:prstGeom prst="roundRect">
              <a:avLst>
                <a:gd name="adj" fmla="val 26801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8787175" y="2977825"/>
              <a:ext cx="864000" cy="77700"/>
            </a:xfrm>
            <a:prstGeom prst="roundRect">
              <a:avLst>
                <a:gd name="adj" fmla="val 28893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8787175" y="3097375"/>
              <a:ext cx="864000" cy="77700"/>
            </a:xfrm>
            <a:prstGeom prst="roundRect">
              <a:avLst>
                <a:gd name="adj" fmla="val 29955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75" name="Google Shape;87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394" y="3366657"/>
            <a:ext cx="403304" cy="403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107" y="1500179"/>
            <a:ext cx="663877" cy="663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5F884607-F79A-4E08-A88C-478D2A21665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0349" y="79533"/>
            <a:ext cx="2627236" cy="270012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31"/>
          <p:cNvSpPr txBox="1">
            <a:spLocks noGrp="1"/>
          </p:cNvSpPr>
          <p:nvPr>
            <p:ph type="ctrTitle"/>
          </p:nvPr>
        </p:nvSpPr>
        <p:spPr>
          <a:xfrm>
            <a:off x="611560" y="407435"/>
            <a:ext cx="7848900" cy="6891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vi-VN" b="1">
                <a:solidFill>
                  <a:srgbClr val="FCFAB3"/>
                </a:solidFill>
                <a:latin typeface="Open Sans"/>
                <a:ea typeface="Open Sans"/>
                <a:cs typeface="Open Sans"/>
                <a:sym typeface="Open Sans"/>
              </a:rPr>
              <a:t>Responsabilitățile părinților</a:t>
            </a:r>
            <a:r>
              <a:rPr lang="vi-VN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vi-VN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82" name="Google Shape;88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8326" y="3051525"/>
            <a:ext cx="1940851" cy="2091974"/>
          </a:xfrm>
          <a:prstGeom prst="rect">
            <a:avLst/>
          </a:prstGeom>
          <a:noFill/>
          <a:ln>
            <a:noFill/>
          </a:ln>
        </p:spPr>
      </p:pic>
      <p:sp>
        <p:nvSpPr>
          <p:cNvPr id="883" name="Google Shape;883;p31"/>
          <p:cNvSpPr/>
          <p:nvPr/>
        </p:nvSpPr>
        <p:spPr>
          <a:xfrm>
            <a:off x="807600" y="1147425"/>
            <a:ext cx="6788700" cy="38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vi-VN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Asigurarea în familie a condițiilor c</a:t>
            </a:r>
            <a:r>
              <a:rPr lang="vi-VN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are urmăresc</a:t>
            </a:r>
            <a:r>
              <a:rPr lang="vi-VN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starea sanitar-epidemiologică</a:t>
            </a:r>
            <a:r>
              <a:rPr lang="vi-VN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vi-VN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Respectarea regulilor sanitar-epidemiologice: igiena personală, curățenia, aerisirea, alimentația sănătoasă.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vi-VN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Este corect și responsabil atunci când i se solicită informații cu privire la </a:t>
            </a:r>
            <a:r>
              <a:rPr lang="vi-VN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presupuse infecții de Covid-19, să le ofere.</a:t>
            </a:r>
            <a:r>
              <a:rPr lang="vi-VN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vi-VN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În cazul </a:t>
            </a:r>
            <a:r>
              <a:rPr lang="vi-VN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interacțiunii cu</a:t>
            </a:r>
            <a:r>
              <a:rPr lang="vi-VN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persoane bolnave, își asumă responsabilitatea de a</a:t>
            </a:r>
            <a:r>
              <a:rPr lang="vi-VN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vi-VN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</a:t>
            </a:r>
            <a:r>
              <a:rPr lang="vi-VN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vi-VN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izola</a:t>
            </a:r>
            <a:r>
              <a:rPr lang="vi-VN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t.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vi-VN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Îndeplinește instrucțiunile și deciziile școlii cu privire la funcționarea, organizarea și realizarea procesului educațional</a:t>
            </a:r>
            <a:r>
              <a:rPr lang="vi-VN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vi-VN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 solicitare, informează asistentul medical și dirigintele despre starea de sănătate a copilului și cazurile de îmbolnăvire a membr</a:t>
            </a:r>
            <a:r>
              <a:rPr lang="vi-VN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ilor</a:t>
            </a:r>
            <a:r>
              <a:rPr lang="vi-VN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din familie</a:t>
            </a:r>
            <a:r>
              <a:rPr lang="vi-VN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884" name="Google Shape;884;p31"/>
          <p:cNvGrpSpPr/>
          <p:nvPr/>
        </p:nvGrpSpPr>
        <p:grpSpPr>
          <a:xfrm>
            <a:off x="453361" y="3363838"/>
            <a:ext cx="354235" cy="402445"/>
            <a:chOff x="7942477" y="2247857"/>
            <a:chExt cx="429148" cy="429149"/>
          </a:xfrm>
        </p:grpSpPr>
        <p:sp>
          <p:nvSpPr>
            <p:cNvPr id="885" name="Google Shape;885;p31"/>
            <p:cNvSpPr/>
            <p:nvPr/>
          </p:nvSpPr>
          <p:spPr>
            <a:xfrm rot="8100000">
              <a:off x="8023557" y="2328996"/>
              <a:ext cx="266862" cy="26686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86" name="Google Shape;886;p31"/>
            <p:cNvCxnSpPr>
              <a:stCxn id="885" idx="0"/>
              <a:endCxn id="887" idx="4"/>
            </p:cNvCxnSpPr>
            <p:nvPr/>
          </p:nvCxnSpPr>
          <p:spPr>
            <a:xfrm>
              <a:off x="8251338" y="2556777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87" name="Google Shape;887;p31"/>
            <p:cNvSpPr/>
            <p:nvPr/>
          </p:nvSpPr>
          <p:spPr>
            <a:xfrm rot="8100000">
              <a:off x="8279085" y="2584455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88" name="Google Shape;888;p31"/>
            <p:cNvCxnSpPr>
              <a:stCxn id="889" idx="0"/>
            </p:cNvCxnSpPr>
            <p:nvPr/>
          </p:nvCxnSpPr>
          <p:spPr>
            <a:xfrm>
              <a:off x="8029933" y="2335303"/>
              <a:ext cx="33000" cy="33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89" name="Google Shape;889;p31"/>
            <p:cNvSpPr/>
            <p:nvPr/>
          </p:nvSpPr>
          <p:spPr>
            <a:xfrm rot="8100000">
              <a:off x="8000238" y="2305608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90" name="Google Shape;890;p31"/>
            <p:cNvCxnSpPr>
              <a:stCxn id="885" idx="2"/>
              <a:endCxn id="891" idx="4"/>
            </p:cNvCxnSpPr>
            <p:nvPr/>
          </p:nvCxnSpPr>
          <p:spPr>
            <a:xfrm rot="10800000" flipH="1">
              <a:off x="8251338" y="2335377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91" name="Google Shape;891;p31"/>
            <p:cNvSpPr/>
            <p:nvPr/>
          </p:nvSpPr>
          <p:spPr>
            <a:xfrm rot="2700000">
              <a:off x="8279085" y="2305608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92" name="Google Shape;892;p31"/>
            <p:cNvCxnSpPr>
              <a:stCxn id="893" idx="0"/>
              <a:endCxn id="885" idx="6"/>
            </p:cNvCxnSpPr>
            <p:nvPr/>
          </p:nvCxnSpPr>
          <p:spPr>
            <a:xfrm rot="10800000" flipH="1">
              <a:off x="8029933" y="2556850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93" name="Google Shape;893;p31"/>
            <p:cNvSpPr/>
            <p:nvPr/>
          </p:nvSpPr>
          <p:spPr>
            <a:xfrm rot="2700000">
              <a:off x="8000238" y="2584455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94" name="Google Shape;894;p31"/>
            <p:cNvCxnSpPr>
              <a:endCxn id="895" idx="4"/>
            </p:cNvCxnSpPr>
            <p:nvPr/>
          </p:nvCxnSpPr>
          <p:spPr>
            <a:xfrm>
              <a:off x="8290626" y="2462431"/>
              <a:ext cx="46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95" name="Google Shape;895;p31"/>
            <p:cNvSpPr/>
            <p:nvPr/>
          </p:nvSpPr>
          <p:spPr>
            <a:xfrm rot="5400000">
              <a:off x="8336826" y="2445031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96" name="Google Shape;896;p31"/>
            <p:cNvCxnSpPr>
              <a:stCxn id="897" idx="0"/>
            </p:cNvCxnSpPr>
            <p:nvPr/>
          </p:nvCxnSpPr>
          <p:spPr>
            <a:xfrm>
              <a:off x="7977277" y="2462431"/>
              <a:ext cx="46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97" name="Google Shape;897;p31"/>
            <p:cNvSpPr/>
            <p:nvPr/>
          </p:nvSpPr>
          <p:spPr>
            <a:xfrm rot="5400000">
              <a:off x="7942477" y="2445031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1"/>
            <p:cNvSpPr/>
            <p:nvPr/>
          </p:nvSpPr>
          <p:spPr>
            <a:xfrm>
              <a:off x="8139662" y="2247857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1"/>
            <p:cNvSpPr/>
            <p:nvPr/>
          </p:nvSpPr>
          <p:spPr>
            <a:xfrm>
              <a:off x="8139662" y="2642206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1"/>
            <p:cNvSpPr/>
            <p:nvPr/>
          </p:nvSpPr>
          <p:spPr>
            <a:xfrm rot="2700000">
              <a:off x="8182996" y="2401697"/>
              <a:ext cx="34790" cy="347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1"/>
            <p:cNvSpPr/>
            <p:nvPr/>
          </p:nvSpPr>
          <p:spPr>
            <a:xfrm rot="2700000">
              <a:off x="8100315" y="2489473"/>
              <a:ext cx="17395" cy="1739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1"/>
            <p:cNvSpPr/>
            <p:nvPr/>
          </p:nvSpPr>
          <p:spPr>
            <a:xfrm rot="2700000">
              <a:off x="8199613" y="2504983"/>
              <a:ext cx="17395" cy="173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03" name="Google Shape;903;p31"/>
            <p:cNvCxnSpPr>
              <a:stCxn id="898" idx="4"/>
              <a:endCxn id="885" idx="3"/>
            </p:cNvCxnSpPr>
            <p:nvPr/>
          </p:nvCxnSpPr>
          <p:spPr>
            <a:xfrm>
              <a:off x="8157062" y="2282657"/>
              <a:ext cx="0" cy="4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04" name="Google Shape;904;p31"/>
            <p:cNvCxnSpPr>
              <a:stCxn id="899" idx="0"/>
              <a:endCxn id="885" idx="7"/>
            </p:cNvCxnSpPr>
            <p:nvPr/>
          </p:nvCxnSpPr>
          <p:spPr>
            <a:xfrm rot="10800000">
              <a:off x="8157062" y="2595706"/>
              <a:ext cx="0" cy="4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05" name="Google Shape;905;p31"/>
          <p:cNvGrpSpPr/>
          <p:nvPr/>
        </p:nvGrpSpPr>
        <p:grpSpPr>
          <a:xfrm>
            <a:off x="251520" y="2046518"/>
            <a:ext cx="197185" cy="197175"/>
            <a:chOff x="7942477" y="2247857"/>
            <a:chExt cx="429148" cy="429149"/>
          </a:xfrm>
        </p:grpSpPr>
        <p:sp>
          <p:nvSpPr>
            <p:cNvPr id="906" name="Google Shape;906;p31"/>
            <p:cNvSpPr/>
            <p:nvPr/>
          </p:nvSpPr>
          <p:spPr>
            <a:xfrm rot="8100000">
              <a:off x="8023557" y="2328996"/>
              <a:ext cx="266862" cy="26686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07" name="Google Shape;907;p31"/>
            <p:cNvCxnSpPr>
              <a:stCxn id="906" idx="0"/>
              <a:endCxn id="908" idx="4"/>
            </p:cNvCxnSpPr>
            <p:nvPr/>
          </p:nvCxnSpPr>
          <p:spPr>
            <a:xfrm>
              <a:off x="8251338" y="2556777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08" name="Google Shape;908;p31"/>
            <p:cNvSpPr/>
            <p:nvPr/>
          </p:nvSpPr>
          <p:spPr>
            <a:xfrm rot="8100000">
              <a:off x="8279085" y="2584455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09" name="Google Shape;909;p31"/>
            <p:cNvCxnSpPr>
              <a:stCxn id="910" idx="0"/>
            </p:cNvCxnSpPr>
            <p:nvPr/>
          </p:nvCxnSpPr>
          <p:spPr>
            <a:xfrm>
              <a:off x="8029933" y="2335303"/>
              <a:ext cx="33300" cy="33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10" name="Google Shape;910;p31"/>
            <p:cNvSpPr/>
            <p:nvPr/>
          </p:nvSpPr>
          <p:spPr>
            <a:xfrm rot="8100000">
              <a:off x="8000238" y="2305608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11" name="Google Shape;911;p31"/>
            <p:cNvCxnSpPr>
              <a:stCxn id="906" idx="2"/>
              <a:endCxn id="912" idx="4"/>
            </p:cNvCxnSpPr>
            <p:nvPr/>
          </p:nvCxnSpPr>
          <p:spPr>
            <a:xfrm rot="10800000" flipH="1">
              <a:off x="8251338" y="2335377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12" name="Google Shape;912;p31"/>
            <p:cNvSpPr/>
            <p:nvPr/>
          </p:nvSpPr>
          <p:spPr>
            <a:xfrm rot="2700000">
              <a:off x="8279085" y="2305608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13" name="Google Shape;913;p31"/>
            <p:cNvCxnSpPr>
              <a:stCxn id="914" idx="0"/>
              <a:endCxn id="906" idx="6"/>
            </p:cNvCxnSpPr>
            <p:nvPr/>
          </p:nvCxnSpPr>
          <p:spPr>
            <a:xfrm rot="10800000" flipH="1">
              <a:off x="8029933" y="2556850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14" name="Google Shape;914;p31"/>
            <p:cNvSpPr/>
            <p:nvPr/>
          </p:nvSpPr>
          <p:spPr>
            <a:xfrm rot="2700000">
              <a:off x="8000238" y="2584455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15" name="Google Shape;915;p31"/>
            <p:cNvCxnSpPr>
              <a:endCxn id="916" idx="4"/>
            </p:cNvCxnSpPr>
            <p:nvPr/>
          </p:nvCxnSpPr>
          <p:spPr>
            <a:xfrm>
              <a:off x="8290326" y="2462431"/>
              <a:ext cx="465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16" name="Google Shape;916;p31"/>
            <p:cNvSpPr/>
            <p:nvPr/>
          </p:nvSpPr>
          <p:spPr>
            <a:xfrm rot="5400000">
              <a:off x="8336826" y="2445031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17" name="Google Shape;917;p31"/>
            <p:cNvCxnSpPr>
              <a:stCxn id="918" idx="0"/>
            </p:cNvCxnSpPr>
            <p:nvPr/>
          </p:nvCxnSpPr>
          <p:spPr>
            <a:xfrm>
              <a:off x="7977277" y="2462431"/>
              <a:ext cx="465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18" name="Google Shape;918;p31"/>
            <p:cNvSpPr/>
            <p:nvPr/>
          </p:nvSpPr>
          <p:spPr>
            <a:xfrm rot="5400000">
              <a:off x="7942477" y="2445031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1"/>
            <p:cNvSpPr/>
            <p:nvPr/>
          </p:nvSpPr>
          <p:spPr>
            <a:xfrm>
              <a:off x="8139662" y="2247857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1"/>
            <p:cNvSpPr/>
            <p:nvPr/>
          </p:nvSpPr>
          <p:spPr>
            <a:xfrm>
              <a:off x="8139662" y="2642206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1"/>
            <p:cNvSpPr/>
            <p:nvPr/>
          </p:nvSpPr>
          <p:spPr>
            <a:xfrm rot="2700000">
              <a:off x="8182996" y="2401697"/>
              <a:ext cx="34790" cy="347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1"/>
            <p:cNvSpPr/>
            <p:nvPr/>
          </p:nvSpPr>
          <p:spPr>
            <a:xfrm rot="2700000">
              <a:off x="8100315" y="2489473"/>
              <a:ext cx="17395" cy="1739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1"/>
            <p:cNvSpPr/>
            <p:nvPr/>
          </p:nvSpPr>
          <p:spPr>
            <a:xfrm rot="2700000">
              <a:off x="8199613" y="2504983"/>
              <a:ext cx="17395" cy="173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24" name="Google Shape;924;p31"/>
            <p:cNvCxnSpPr>
              <a:stCxn id="919" idx="4"/>
              <a:endCxn id="906" idx="3"/>
            </p:cNvCxnSpPr>
            <p:nvPr/>
          </p:nvCxnSpPr>
          <p:spPr>
            <a:xfrm>
              <a:off x="8157062" y="2282657"/>
              <a:ext cx="0" cy="4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25" name="Google Shape;925;p31"/>
            <p:cNvCxnSpPr>
              <a:stCxn id="920" idx="0"/>
              <a:endCxn id="906" idx="7"/>
            </p:cNvCxnSpPr>
            <p:nvPr/>
          </p:nvCxnSpPr>
          <p:spPr>
            <a:xfrm rot="10800000">
              <a:off x="8157062" y="2595706"/>
              <a:ext cx="0" cy="4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26" name="Google Shape;926;p31"/>
          <p:cNvGrpSpPr/>
          <p:nvPr/>
        </p:nvGrpSpPr>
        <p:grpSpPr>
          <a:xfrm>
            <a:off x="7828905" y="1480944"/>
            <a:ext cx="429148" cy="429149"/>
            <a:chOff x="7942477" y="2247857"/>
            <a:chExt cx="429148" cy="429149"/>
          </a:xfrm>
        </p:grpSpPr>
        <p:sp>
          <p:nvSpPr>
            <p:cNvPr id="927" name="Google Shape;927;p31"/>
            <p:cNvSpPr/>
            <p:nvPr/>
          </p:nvSpPr>
          <p:spPr>
            <a:xfrm rot="8100000">
              <a:off x="8023557" y="2328996"/>
              <a:ext cx="266862" cy="26686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28" name="Google Shape;928;p31"/>
            <p:cNvCxnSpPr>
              <a:stCxn id="927" idx="0"/>
              <a:endCxn id="929" idx="4"/>
            </p:cNvCxnSpPr>
            <p:nvPr/>
          </p:nvCxnSpPr>
          <p:spPr>
            <a:xfrm>
              <a:off x="8251338" y="2556777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29" name="Google Shape;929;p31"/>
            <p:cNvSpPr/>
            <p:nvPr/>
          </p:nvSpPr>
          <p:spPr>
            <a:xfrm rot="8100000">
              <a:off x="8279085" y="2584455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30" name="Google Shape;930;p31"/>
            <p:cNvCxnSpPr>
              <a:stCxn id="931" idx="0"/>
            </p:cNvCxnSpPr>
            <p:nvPr/>
          </p:nvCxnSpPr>
          <p:spPr>
            <a:xfrm>
              <a:off x="8029933" y="2335303"/>
              <a:ext cx="33000" cy="33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31" name="Google Shape;931;p31"/>
            <p:cNvSpPr/>
            <p:nvPr/>
          </p:nvSpPr>
          <p:spPr>
            <a:xfrm rot="8100000">
              <a:off x="8000238" y="2305608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32" name="Google Shape;932;p31"/>
            <p:cNvCxnSpPr>
              <a:stCxn id="927" idx="2"/>
              <a:endCxn id="933" idx="4"/>
            </p:cNvCxnSpPr>
            <p:nvPr/>
          </p:nvCxnSpPr>
          <p:spPr>
            <a:xfrm rot="10800000" flipH="1">
              <a:off x="8251338" y="2335377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33" name="Google Shape;933;p31"/>
            <p:cNvSpPr/>
            <p:nvPr/>
          </p:nvSpPr>
          <p:spPr>
            <a:xfrm rot="2700000">
              <a:off x="8279085" y="2305608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34" name="Google Shape;934;p31"/>
            <p:cNvCxnSpPr>
              <a:stCxn id="935" idx="0"/>
              <a:endCxn id="927" idx="6"/>
            </p:cNvCxnSpPr>
            <p:nvPr/>
          </p:nvCxnSpPr>
          <p:spPr>
            <a:xfrm rot="10800000" flipH="1">
              <a:off x="8029933" y="2556850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35" name="Google Shape;935;p31"/>
            <p:cNvSpPr/>
            <p:nvPr/>
          </p:nvSpPr>
          <p:spPr>
            <a:xfrm rot="2700000">
              <a:off x="8000238" y="2584455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36" name="Google Shape;936;p31"/>
            <p:cNvCxnSpPr>
              <a:endCxn id="937" idx="4"/>
            </p:cNvCxnSpPr>
            <p:nvPr/>
          </p:nvCxnSpPr>
          <p:spPr>
            <a:xfrm>
              <a:off x="8290626" y="2462431"/>
              <a:ext cx="46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37" name="Google Shape;937;p31"/>
            <p:cNvSpPr/>
            <p:nvPr/>
          </p:nvSpPr>
          <p:spPr>
            <a:xfrm rot="5400000">
              <a:off x="8336826" y="2445031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38" name="Google Shape;938;p31"/>
            <p:cNvCxnSpPr>
              <a:stCxn id="939" idx="0"/>
            </p:cNvCxnSpPr>
            <p:nvPr/>
          </p:nvCxnSpPr>
          <p:spPr>
            <a:xfrm>
              <a:off x="7977277" y="2462431"/>
              <a:ext cx="46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39" name="Google Shape;939;p31"/>
            <p:cNvSpPr/>
            <p:nvPr/>
          </p:nvSpPr>
          <p:spPr>
            <a:xfrm rot="5400000">
              <a:off x="7942477" y="2445031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1"/>
            <p:cNvSpPr/>
            <p:nvPr/>
          </p:nvSpPr>
          <p:spPr>
            <a:xfrm>
              <a:off x="8139662" y="2247857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1"/>
            <p:cNvSpPr/>
            <p:nvPr/>
          </p:nvSpPr>
          <p:spPr>
            <a:xfrm>
              <a:off x="8139662" y="2642206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1"/>
            <p:cNvSpPr/>
            <p:nvPr/>
          </p:nvSpPr>
          <p:spPr>
            <a:xfrm rot="2700000">
              <a:off x="8182996" y="2401697"/>
              <a:ext cx="34790" cy="347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1"/>
            <p:cNvSpPr/>
            <p:nvPr/>
          </p:nvSpPr>
          <p:spPr>
            <a:xfrm rot="2700000">
              <a:off x="8100315" y="2489473"/>
              <a:ext cx="17395" cy="1739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1"/>
            <p:cNvSpPr/>
            <p:nvPr/>
          </p:nvSpPr>
          <p:spPr>
            <a:xfrm rot="2700000">
              <a:off x="8199613" y="2504983"/>
              <a:ext cx="17395" cy="173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45" name="Google Shape;945;p31"/>
            <p:cNvCxnSpPr>
              <a:stCxn id="940" idx="4"/>
              <a:endCxn id="927" idx="3"/>
            </p:cNvCxnSpPr>
            <p:nvPr/>
          </p:nvCxnSpPr>
          <p:spPr>
            <a:xfrm>
              <a:off x="8157062" y="2282657"/>
              <a:ext cx="0" cy="46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46" name="Google Shape;946;p31"/>
            <p:cNvCxnSpPr>
              <a:stCxn id="941" idx="0"/>
              <a:endCxn id="927" idx="7"/>
            </p:cNvCxnSpPr>
            <p:nvPr/>
          </p:nvCxnSpPr>
          <p:spPr>
            <a:xfrm rot="10800000">
              <a:off x="8157062" y="2596006"/>
              <a:ext cx="0" cy="46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47" name="Google Shape;947;p31"/>
          <p:cNvGrpSpPr/>
          <p:nvPr/>
        </p:nvGrpSpPr>
        <p:grpSpPr>
          <a:xfrm>
            <a:off x="6444208" y="4783901"/>
            <a:ext cx="282515" cy="233313"/>
            <a:chOff x="7942477" y="2247857"/>
            <a:chExt cx="429148" cy="429149"/>
          </a:xfrm>
        </p:grpSpPr>
        <p:sp>
          <p:nvSpPr>
            <p:cNvPr id="948" name="Google Shape;948;p31"/>
            <p:cNvSpPr/>
            <p:nvPr/>
          </p:nvSpPr>
          <p:spPr>
            <a:xfrm rot="8100000">
              <a:off x="8023557" y="2328996"/>
              <a:ext cx="266862" cy="26686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49" name="Google Shape;949;p31"/>
            <p:cNvCxnSpPr>
              <a:stCxn id="948" idx="0"/>
              <a:endCxn id="950" idx="4"/>
            </p:cNvCxnSpPr>
            <p:nvPr/>
          </p:nvCxnSpPr>
          <p:spPr>
            <a:xfrm>
              <a:off x="8251338" y="2556777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50" name="Google Shape;950;p31"/>
            <p:cNvSpPr/>
            <p:nvPr/>
          </p:nvSpPr>
          <p:spPr>
            <a:xfrm rot="8100000">
              <a:off x="8279085" y="2584455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51" name="Google Shape;951;p31"/>
            <p:cNvCxnSpPr>
              <a:stCxn id="952" idx="0"/>
            </p:cNvCxnSpPr>
            <p:nvPr/>
          </p:nvCxnSpPr>
          <p:spPr>
            <a:xfrm>
              <a:off x="8029933" y="2335303"/>
              <a:ext cx="32700" cy="33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52" name="Google Shape;952;p31"/>
            <p:cNvSpPr/>
            <p:nvPr/>
          </p:nvSpPr>
          <p:spPr>
            <a:xfrm rot="8100000">
              <a:off x="8000238" y="2305608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53" name="Google Shape;953;p31"/>
            <p:cNvCxnSpPr>
              <a:stCxn id="948" idx="2"/>
              <a:endCxn id="954" idx="4"/>
            </p:cNvCxnSpPr>
            <p:nvPr/>
          </p:nvCxnSpPr>
          <p:spPr>
            <a:xfrm rot="10800000" flipH="1">
              <a:off x="8251338" y="2335377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54" name="Google Shape;954;p31"/>
            <p:cNvSpPr/>
            <p:nvPr/>
          </p:nvSpPr>
          <p:spPr>
            <a:xfrm rot="2700000">
              <a:off x="8279085" y="2305608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55" name="Google Shape;955;p31"/>
            <p:cNvCxnSpPr>
              <a:stCxn id="956" idx="0"/>
              <a:endCxn id="948" idx="6"/>
            </p:cNvCxnSpPr>
            <p:nvPr/>
          </p:nvCxnSpPr>
          <p:spPr>
            <a:xfrm rot="10800000" flipH="1">
              <a:off x="8029933" y="2556850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56" name="Google Shape;956;p31"/>
            <p:cNvSpPr/>
            <p:nvPr/>
          </p:nvSpPr>
          <p:spPr>
            <a:xfrm rot="2700000">
              <a:off x="8000238" y="2584455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57" name="Google Shape;957;p31"/>
            <p:cNvCxnSpPr>
              <a:endCxn id="958" idx="4"/>
            </p:cNvCxnSpPr>
            <p:nvPr/>
          </p:nvCxnSpPr>
          <p:spPr>
            <a:xfrm>
              <a:off x="8290926" y="2462431"/>
              <a:ext cx="459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58" name="Google Shape;958;p31"/>
            <p:cNvSpPr/>
            <p:nvPr/>
          </p:nvSpPr>
          <p:spPr>
            <a:xfrm rot="5400000">
              <a:off x="8336826" y="2445031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59" name="Google Shape;959;p31"/>
            <p:cNvCxnSpPr>
              <a:stCxn id="960" idx="0"/>
            </p:cNvCxnSpPr>
            <p:nvPr/>
          </p:nvCxnSpPr>
          <p:spPr>
            <a:xfrm>
              <a:off x="7977277" y="2462431"/>
              <a:ext cx="459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60" name="Google Shape;960;p31"/>
            <p:cNvSpPr/>
            <p:nvPr/>
          </p:nvSpPr>
          <p:spPr>
            <a:xfrm rot="5400000">
              <a:off x="7942477" y="2445031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1"/>
            <p:cNvSpPr/>
            <p:nvPr/>
          </p:nvSpPr>
          <p:spPr>
            <a:xfrm>
              <a:off x="8139662" y="2247857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1"/>
            <p:cNvSpPr/>
            <p:nvPr/>
          </p:nvSpPr>
          <p:spPr>
            <a:xfrm>
              <a:off x="8139662" y="2642206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1"/>
            <p:cNvSpPr/>
            <p:nvPr/>
          </p:nvSpPr>
          <p:spPr>
            <a:xfrm rot="2700000">
              <a:off x="8182996" y="2401697"/>
              <a:ext cx="34790" cy="347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1"/>
            <p:cNvSpPr/>
            <p:nvPr/>
          </p:nvSpPr>
          <p:spPr>
            <a:xfrm rot="2700000">
              <a:off x="8100315" y="2489473"/>
              <a:ext cx="17395" cy="1739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1"/>
            <p:cNvSpPr/>
            <p:nvPr/>
          </p:nvSpPr>
          <p:spPr>
            <a:xfrm rot="2700000">
              <a:off x="8199613" y="2504983"/>
              <a:ext cx="17395" cy="173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66" name="Google Shape;966;p31"/>
            <p:cNvCxnSpPr>
              <a:stCxn id="961" idx="4"/>
              <a:endCxn id="948" idx="3"/>
            </p:cNvCxnSpPr>
            <p:nvPr/>
          </p:nvCxnSpPr>
          <p:spPr>
            <a:xfrm>
              <a:off x="8157062" y="2282657"/>
              <a:ext cx="0" cy="4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67" name="Google Shape;967;p31"/>
            <p:cNvCxnSpPr>
              <a:stCxn id="962" idx="0"/>
              <a:endCxn id="948" idx="7"/>
            </p:cNvCxnSpPr>
            <p:nvPr/>
          </p:nvCxnSpPr>
          <p:spPr>
            <a:xfrm rot="10800000">
              <a:off x="8157062" y="2595706"/>
              <a:ext cx="0" cy="4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68" name="Google Shape;968;p31"/>
          <p:cNvGrpSpPr/>
          <p:nvPr/>
        </p:nvGrpSpPr>
        <p:grpSpPr>
          <a:xfrm>
            <a:off x="8388424" y="2438108"/>
            <a:ext cx="355694" cy="349665"/>
            <a:chOff x="7942477" y="2247857"/>
            <a:chExt cx="429148" cy="429149"/>
          </a:xfrm>
        </p:grpSpPr>
        <p:sp>
          <p:nvSpPr>
            <p:cNvPr id="969" name="Google Shape;969;p31"/>
            <p:cNvSpPr/>
            <p:nvPr/>
          </p:nvSpPr>
          <p:spPr>
            <a:xfrm rot="8100000">
              <a:off x="8023557" y="2328996"/>
              <a:ext cx="266862" cy="26686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70" name="Google Shape;970;p31"/>
            <p:cNvCxnSpPr>
              <a:stCxn id="969" idx="0"/>
              <a:endCxn id="971" idx="4"/>
            </p:cNvCxnSpPr>
            <p:nvPr/>
          </p:nvCxnSpPr>
          <p:spPr>
            <a:xfrm>
              <a:off x="8251338" y="2556777"/>
              <a:ext cx="330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71" name="Google Shape;971;p31"/>
            <p:cNvSpPr/>
            <p:nvPr/>
          </p:nvSpPr>
          <p:spPr>
            <a:xfrm rot="8100000">
              <a:off x="8279085" y="2584455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72" name="Google Shape;972;p31"/>
            <p:cNvCxnSpPr>
              <a:stCxn id="973" idx="0"/>
            </p:cNvCxnSpPr>
            <p:nvPr/>
          </p:nvCxnSpPr>
          <p:spPr>
            <a:xfrm>
              <a:off x="8029933" y="2335303"/>
              <a:ext cx="33000" cy="33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73" name="Google Shape;973;p31"/>
            <p:cNvSpPr/>
            <p:nvPr/>
          </p:nvSpPr>
          <p:spPr>
            <a:xfrm rot="8100000">
              <a:off x="8000238" y="2305608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74" name="Google Shape;974;p31"/>
            <p:cNvCxnSpPr>
              <a:stCxn id="969" idx="2"/>
              <a:endCxn id="975" idx="4"/>
            </p:cNvCxnSpPr>
            <p:nvPr/>
          </p:nvCxnSpPr>
          <p:spPr>
            <a:xfrm rot="10800000" flipH="1">
              <a:off x="8251338" y="2335377"/>
              <a:ext cx="330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75" name="Google Shape;975;p31"/>
            <p:cNvSpPr/>
            <p:nvPr/>
          </p:nvSpPr>
          <p:spPr>
            <a:xfrm rot="2700000">
              <a:off x="8279085" y="2305608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76" name="Google Shape;976;p31"/>
            <p:cNvCxnSpPr>
              <a:stCxn id="977" idx="0"/>
              <a:endCxn id="969" idx="6"/>
            </p:cNvCxnSpPr>
            <p:nvPr/>
          </p:nvCxnSpPr>
          <p:spPr>
            <a:xfrm rot="10800000" flipH="1">
              <a:off x="8029933" y="2556850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77" name="Google Shape;977;p31"/>
            <p:cNvSpPr/>
            <p:nvPr/>
          </p:nvSpPr>
          <p:spPr>
            <a:xfrm rot="2700000">
              <a:off x="8000238" y="2584455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78" name="Google Shape;978;p31"/>
            <p:cNvCxnSpPr>
              <a:endCxn id="979" idx="4"/>
            </p:cNvCxnSpPr>
            <p:nvPr/>
          </p:nvCxnSpPr>
          <p:spPr>
            <a:xfrm>
              <a:off x="8290626" y="2462431"/>
              <a:ext cx="46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79" name="Google Shape;979;p31"/>
            <p:cNvSpPr/>
            <p:nvPr/>
          </p:nvSpPr>
          <p:spPr>
            <a:xfrm rot="5400000">
              <a:off x="8336826" y="2445031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80" name="Google Shape;980;p31"/>
            <p:cNvCxnSpPr>
              <a:stCxn id="981" idx="0"/>
            </p:cNvCxnSpPr>
            <p:nvPr/>
          </p:nvCxnSpPr>
          <p:spPr>
            <a:xfrm>
              <a:off x="7977277" y="2462431"/>
              <a:ext cx="46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81" name="Google Shape;981;p31"/>
            <p:cNvSpPr/>
            <p:nvPr/>
          </p:nvSpPr>
          <p:spPr>
            <a:xfrm rot="5400000">
              <a:off x="7942477" y="2445031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1"/>
            <p:cNvSpPr/>
            <p:nvPr/>
          </p:nvSpPr>
          <p:spPr>
            <a:xfrm>
              <a:off x="8139662" y="2247857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1"/>
            <p:cNvSpPr/>
            <p:nvPr/>
          </p:nvSpPr>
          <p:spPr>
            <a:xfrm>
              <a:off x="8139662" y="2642206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1"/>
            <p:cNvSpPr/>
            <p:nvPr/>
          </p:nvSpPr>
          <p:spPr>
            <a:xfrm rot="2700000">
              <a:off x="8182996" y="2401697"/>
              <a:ext cx="34790" cy="347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1"/>
            <p:cNvSpPr/>
            <p:nvPr/>
          </p:nvSpPr>
          <p:spPr>
            <a:xfrm rot="2700000">
              <a:off x="8100315" y="2489473"/>
              <a:ext cx="17395" cy="1739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1"/>
            <p:cNvSpPr/>
            <p:nvPr/>
          </p:nvSpPr>
          <p:spPr>
            <a:xfrm rot="2700000">
              <a:off x="8199613" y="2504983"/>
              <a:ext cx="17395" cy="173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87" name="Google Shape;987;p31"/>
            <p:cNvCxnSpPr>
              <a:stCxn id="982" idx="4"/>
              <a:endCxn id="969" idx="3"/>
            </p:cNvCxnSpPr>
            <p:nvPr/>
          </p:nvCxnSpPr>
          <p:spPr>
            <a:xfrm>
              <a:off x="8157062" y="2282657"/>
              <a:ext cx="0" cy="4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88" name="Google Shape;988;p31"/>
            <p:cNvCxnSpPr>
              <a:stCxn id="983" idx="0"/>
              <a:endCxn id="969" idx="7"/>
            </p:cNvCxnSpPr>
            <p:nvPr/>
          </p:nvCxnSpPr>
          <p:spPr>
            <a:xfrm rot="10800000">
              <a:off x="8157062" y="2595706"/>
              <a:ext cx="0" cy="4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89" name="Google Shape;989;p31"/>
          <p:cNvGrpSpPr/>
          <p:nvPr/>
        </p:nvGrpSpPr>
        <p:grpSpPr>
          <a:xfrm>
            <a:off x="100854" y="260566"/>
            <a:ext cx="337901" cy="236951"/>
            <a:chOff x="7942477" y="2247857"/>
            <a:chExt cx="429148" cy="429149"/>
          </a:xfrm>
        </p:grpSpPr>
        <p:sp>
          <p:nvSpPr>
            <p:cNvPr id="990" name="Google Shape;990;p31"/>
            <p:cNvSpPr/>
            <p:nvPr/>
          </p:nvSpPr>
          <p:spPr>
            <a:xfrm rot="8100000">
              <a:off x="8023557" y="2328996"/>
              <a:ext cx="266862" cy="26686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91" name="Google Shape;991;p31"/>
            <p:cNvCxnSpPr>
              <a:stCxn id="990" idx="0"/>
              <a:endCxn id="992" idx="4"/>
            </p:cNvCxnSpPr>
            <p:nvPr/>
          </p:nvCxnSpPr>
          <p:spPr>
            <a:xfrm>
              <a:off x="8251338" y="2556777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92" name="Google Shape;992;p31"/>
            <p:cNvSpPr/>
            <p:nvPr/>
          </p:nvSpPr>
          <p:spPr>
            <a:xfrm rot="8100000">
              <a:off x="8279085" y="2584455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93" name="Google Shape;993;p31"/>
            <p:cNvCxnSpPr>
              <a:stCxn id="994" idx="0"/>
            </p:cNvCxnSpPr>
            <p:nvPr/>
          </p:nvCxnSpPr>
          <p:spPr>
            <a:xfrm>
              <a:off x="8029933" y="2335303"/>
              <a:ext cx="33000" cy="33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94" name="Google Shape;994;p31"/>
            <p:cNvSpPr/>
            <p:nvPr/>
          </p:nvSpPr>
          <p:spPr>
            <a:xfrm rot="8100000">
              <a:off x="8000238" y="2305608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95" name="Google Shape;995;p31"/>
            <p:cNvCxnSpPr>
              <a:stCxn id="990" idx="2"/>
              <a:endCxn id="996" idx="4"/>
            </p:cNvCxnSpPr>
            <p:nvPr/>
          </p:nvCxnSpPr>
          <p:spPr>
            <a:xfrm rot="10800000" flipH="1">
              <a:off x="8251338" y="2335377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96" name="Google Shape;996;p31"/>
            <p:cNvSpPr/>
            <p:nvPr/>
          </p:nvSpPr>
          <p:spPr>
            <a:xfrm rot="2700000">
              <a:off x="8279085" y="2305608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97" name="Google Shape;997;p31"/>
            <p:cNvCxnSpPr>
              <a:stCxn id="998" idx="0"/>
              <a:endCxn id="990" idx="6"/>
            </p:cNvCxnSpPr>
            <p:nvPr/>
          </p:nvCxnSpPr>
          <p:spPr>
            <a:xfrm rot="10800000" flipH="1">
              <a:off x="8029933" y="2556850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98" name="Google Shape;998;p31"/>
            <p:cNvSpPr/>
            <p:nvPr/>
          </p:nvSpPr>
          <p:spPr>
            <a:xfrm rot="2700000">
              <a:off x="8000238" y="2584455"/>
              <a:ext cx="34790" cy="3479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99" name="Google Shape;999;p31"/>
            <p:cNvCxnSpPr>
              <a:endCxn id="1000" idx="4"/>
            </p:cNvCxnSpPr>
            <p:nvPr/>
          </p:nvCxnSpPr>
          <p:spPr>
            <a:xfrm>
              <a:off x="8290626" y="2462431"/>
              <a:ext cx="46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00" name="Google Shape;1000;p31"/>
            <p:cNvSpPr/>
            <p:nvPr/>
          </p:nvSpPr>
          <p:spPr>
            <a:xfrm rot="5400000">
              <a:off x="8336826" y="2445031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01" name="Google Shape;1001;p31"/>
            <p:cNvCxnSpPr>
              <a:stCxn id="1002" idx="0"/>
            </p:cNvCxnSpPr>
            <p:nvPr/>
          </p:nvCxnSpPr>
          <p:spPr>
            <a:xfrm>
              <a:off x="7977277" y="2462431"/>
              <a:ext cx="46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02" name="Google Shape;1002;p31"/>
            <p:cNvSpPr/>
            <p:nvPr/>
          </p:nvSpPr>
          <p:spPr>
            <a:xfrm rot="5400000">
              <a:off x="7942477" y="2445031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1"/>
            <p:cNvSpPr/>
            <p:nvPr/>
          </p:nvSpPr>
          <p:spPr>
            <a:xfrm>
              <a:off x="8139662" y="2247857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1"/>
            <p:cNvSpPr/>
            <p:nvPr/>
          </p:nvSpPr>
          <p:spPr>
            <a:xfrm>
              <a:off x="8139662" y="2642206"/>
              <a:ext cx="34800" cy="34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1"/>
            <p:cNvSpPr/>
            <p:nvPr/>
          </p:nvSpPr>
          <p:spPr>
            <a:xfrm rot="2700000">
              <a:off x="8182996" y="2401697"/>
              <a:ext cx="34790" cy="347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1"/>
            <p:cNvSpPr/>
            <p:nvPr/>
          </p:nvSpPr>
          <p:spPr>
            <a:xfrm rot="2700000">
              <a:off x="8100315" y="2489473"/>
              <a:ext cx="17395" cy="1739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1"/>
            <p:cNvSpPr/>
            <p:nvPr/>
          </p:nvSpPr>
          <p:spPr>
            <a:xfrm rot="2700000">
              <a:off x="8199613" y="2504983"/>
              <a:ext cx="17395" cy="173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08" name="Google Shape;1008;p31"/>
            <p:cNvCxnSpPr>
              <a:stCxn id="1003" idx="4"/>
              <a:endCxn id="990" idx="3"/>
            </p:cNvCxnSpPr>
            <p:nvPr/>
          </p:nvCxnSpPr>
          <p:spPr>
            <a:xfrm>
              <a:off x="8157062" y="2282657"/>
              <a:ext cx="0" cy="46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09" name="Google Shape;1009;p31"/>
            <p:cNvCxnSpPr>
              <a:stCxn id="1004" idx="0"/>
              <a:endCxn id="990" idx="7"/>
            </p:cNvCxnSpPr>
            <p:nvPr/>
          </p:nvCxnSpPr>
          <p:spPr>
            <a:xfrm rot="10800000">
              <a:off x="8157062" y="2596006"/>
              <a:ext cx="0" cy="46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46D8E5FD-96E4-4FE2-ACEE-A5215A0027E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0349" y="79533"/>
            <a:ext cx="2627236" cy="270012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32"/>
          <p:cNvSpPr txBox="1">
            <a:spLocks noGrp="1"/>
          </p:cNvSpPr>
          <p:nvPr>
            <p:ph type="ctrTitle"/>
          </p:nvPr>
        </p:nvSpPr>
        <p:spPr>
          <a:xfrm>
            <a:off x="611560" y="480891"/>
            <a:ext cx="7848872" cy="65675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vi-VN" b="1">
                <a:solidFill>
                  <a:srgbClr val="FCFAB3"/>
                </a:solidFill>
                <a:latin typeface="Open Sans"/>
                <a:ea typeface="Open Sans"/>
                <a:cs typeface="Open Sans"/>
                <a:sym typeface="Open Sans"/>
              </a:rPr>
              <a:t>Responsabilitățile părinților</a:t>
            </a:r>
            <a:br>
              <a:rPr lang="vi-VN" b="1">
                <a:solidFill>
                  <a:srgbClr val="FCFAB3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>
              <a:solidFill>
                <a:srgbClr val="FCFAB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15" name="Google Shape;101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685" y="483518"/>
            <a:ext cx="509370" cy="6146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6" name="Google Shape;1016;p32"/>
          <p:cNvGrpSpPr/>
          <p:nvPr/>
        </p:nvGrpSpPr>
        <p:grpSpPr>
          <a:xfrm>
            <a:off x="7474028" y="426631"/>
            <a:ext cx="542633" cy="762631"/>
            <a:chOff x="1602171" y="1598565"/>
            <a:chExt cx="1071901" cy="1519999"/>
          </a:xfrm>
        </p:grpSpPr>
        <p:sp>
          <p:nvSpPr>
            <p:cNvPr id="1017" name="Google Shape;1017;p32"/>
            <p:cNvSpPr/>
            <p:nvPr/>
          </p:nvSpPr>
          <p:spPr>
            <a:xfrm>
              <a:off x="1740783" y="1751766"/>
              <a:ext cx="795936" cy="880536"/>
            </a:xfrm>
            <a:custGeom>
              <a:avLst/>
              <a:gdLst/>
              <a:ahLst/>
              <a:cxnLst/>
              <a:rect l="l" t="t" r="r" b="b"/>
              <a:pathLst>
                <a:path w="42337" h="46837" extrusionOk="0">
                  <a:moveTo>
                    <a:pt x="21168" y="0"/>
                  </a:moveTo>
                  <a:cubicBezTo>
                    <a:pt x="9477" y="0"/>
                    <a:pt x="0" y="9378"/>
                    <a:pt x="0" y="20945"/>
                  </a:cubicBezTo>
                  <a:cubicBezTo>
                    <a:pt x="0" y="38422"/>
                    <a:pt x="9477" y="46837"/>
                    <a:pt x="21168" y="46837"/>
                  </a:cubicBezTo>
                  <a:cubicBezTo>
                    <a:pt x="32860" y="46837"/>
                    <a:pt x="42337" y="39356"/>
                    <a:pt x="42337" y="20945"/>
                  </a:cubicBezTo>
                  <a:cubicBezTo>
                    <a:pt x="42337" y="9378"/>
                    <a:pt x="32860" y="0"/>
                    <a:pt x="21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2"/>
            <p:cNvSpPr/>
            <p:nvPr/>
          </p:nvSpPr>
          <p:spPr>
            <a:xfrm>
              <a:off x="2002160" y="2474532"/>
              <a:ext cx="273183" cy="541158"/>
            </a:xfrm>
            <a:custGeom>
              <a:avLst/>
              <a:gdLst/>
              <a:ahLst/>
              <a:cxnLst/>
              <a:rect l="l" t="t" r="r" b="b"/>
              <a:pathLst>
                <a:path w="14531" h="28785" extrusionOk="0">
                  <a:moveTo>
                    <a:pt x="0" y="1"/>
                  </a:moveTo>
                  <a:lnTo>
                    <a:pt x="0" y="28785"/>
                  </a:lnTo>
                  <a:lnTo>
                    <a:pt x="14531" y="28785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1727905" y="2706712"/>
              <a:ext cx="833799" cy="411852"/>
            </a:xfrm>
            <a:custGeom>
              <a:avLst/>
              <a:gdLst/>
              <a:ahLst/>
              <a:cxnLst/>
              <a:rect l="l" t="t" r="r" b="b"/>
              <a:pathLst>
                <a:path w="44351" h="21907" extrusionOk="0">
                  <a:moveTo>
                    <a:pt x="21853" y="0"/>
                  </a:moveTo>
                  <a:cubicBezTo>
                    <a:pt x="9956" y="0"/>
                    <a:pt x="1" y="15285"/>
                    <a:pt x="1" y="21670"/>
                  </a:cubicBezTo>
                  <a:lnTo>
                    <a:pt x="21853" y="21907"/>
                  </a:lnTo>
                  <a:lnTo>
                    <a:pt x="43703" y="21907"/>
                  </a:lnTo>
                  <a:cubicBezTo>
                    <a:pt x="44350" y="16435"/>
                    <a:pt x="33838" y="0"/>
                    <a:pt x="218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1602171" y="2171927"/>
              <a:ext cx="208868" cy="223701"/>
            </a:xfrm>
            <a:custGeom>
              <a:avLst/>
              <a:gdLst/>
              <a:ahLst/>
              <a:cxnLst/>
              <a:rect l="l" t="t" r="r" b="b"/>
              <a:pathLst>
                <a:path w="11110" h="11899" extrusionOk="0">
                  <a:moveTo>
                    <a:pt x="5015" y="0"/>
                  </a:moveTo>
                  <a:cubicBezTo>
                    <a:pt x="4519" y="0"/>
                    <a:pt x="4023" y="94"/>
                    <a:pt x="3544" y="292"/>
                  </a:cubicBezTo>
                  <a:cubicBezTo>
                    <a:pt x="1089" y="1307"/>
                    <a:pt x="0" y="4662"/>
                    <a:pt x="1113" y="7786"/>
                  </a:cubicBezTo>
                  <a:cubicBezTo>
                    <a:pt x="2008" y="10301"/>
                    <a:pt x="4053" y="11899"/>
                    <a:pt x="6097" y="11899"/>
                  </a:cubicBezTo>
                  <a:cubicBezTo>
                    <a:pt x="6593" y="11899"/>
                    <a:pt x="7089" y="11804"/>
                    <a:pt x="7569" y="11606"/>
                  </a:cubicBezTo>
                  <a:cubicBezTo>
                    <a:pt x="10020" y="10595"/>
                    <a:pt x="11109" y="7237"/>
                    <a:pt x="9997" y="4115"/>
                  </a:cubicBezTo>
                  <a:cubicBezTo>
                    <a:pt x="9104" y="1600"/>
                    <a:pt x="7058" y="0"/>
                    <a:pt x="50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2465223" y="2162414"/>
              <a:ext cx="208849" cy="223701"/>
            </a:xfrm>
            <a:custGeom>
              <a:avLst/>
              <a:gdLst/>
              <a:ahLst/>
              <a:cxnLst/>
              <a:rect l="l" t="t" r="r" b="b"/>
              <a:pathLst>
                <a:path w="11109" h="11899" extrusionOk="0">
                  <a:moveTo>
                    <a:pt x="6098" y="0"/>
                  </a:moveTo>
                  <a:cubicBezTo>
                    <a:pt x="4054" y="0"/>
                    <a:pt x="2008" y="1600"/>
                    <a:pt x="1113" y="4116"/>
                  </a:cubicBezTo>
                  <a:cubicBezTo>
                    <a:pt x="0" y="7237"/>
                    <a:pt x="1089" y="10595"/>
                    <a:pt x="3543" y="11606"/>
                  </a:cubicBezTo>
                  <a:cubicBezTo>
                    <a:pt x="4023" y="11805"/>
                    <a:pt x="4519" y="11899"/>
                    <a:pt x="5015" y="11899"/>
                  </a:cubicBezTo>
                  <a:cubicBezTo>
                    <a:pt x="7058" y="11899"/>
                    <a:pt x="9103" y="10301"/>
                    <a:pt x="9996" y="7787"/>
                  </a:cubicBezTo>
                  <a:cubicBezTo>
                    <a:pt x="11108" y="4662"/>
                    <a:pt x="10019" y="1307"/>
                    <a:pt x="7568" y="293"/>
                  </a:cubicBezTo>
                  <a:cubicBezTo>
                    <a:pt x="7089" y="95"/>
                    <a:pt x="6594" y="0"/>
                    <a:pt x="60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2078413" y="2196875"/>
              <a:ext cx="121561" cy="136225"/>
            </a:xfrm>
            <a:custGeom>
              <a:avLst/>
              <a:gdLst/>
              <a:ahLst/>
              <a:cxnLst/>
              <a:rect l="l" t="t" r="r" b="b"/>
              <a:pathLst>
                <a:path w="6466" h="7246" extrusionOk="0">
                  <a:moveTo>
                    <a:pt x="3233" y="0"/>
                  </a:moveTo>
                  <a:cubicBezTo>
                    <a:pt x="1942" y="263"/>
                    <a:pt x="0" y="6213"/>
                    <a:pt x="746" y="6851"/>
                  </a:cubicBezTo>
                  <a:cubicBezTo>
                    <a:pt x="1054" y="7114"/>
                    <a:pt x="2143" y="7245"/>
                    <a:pt x="3233" y="7245"/>
                  </a:cubicBezTo>
                  <a:cubicBezTo>
                    <a:pt x="4323" y="7245"/>
                    <a:pt x="5413" y="7114"/>
                    <a:pt x="5721" y="6851"/>
                  </a:cubicBezTo>
                  <a:cubicBezTo>
                    <a:pt x="6466" y="6213"/>
                    <a:pt x="4524" y="263"/>
                    <a:pt x="3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1640335" y="2228628"/>
              <a:ext cx="90578" cy="94714"/>
            </a:xfrm>
            <a:custGeom>
              <a:avLst/>
              <a:gdLst/>
              <a:ahLst/>
              <a:cxnLst/>
              <a:rect l="l" t="t" r="r" b="b"/>
              <a:pathLst>
                <a:path w="4818" h="5038" extrusionOk="0">
                  <a:moveTo>
                    <a:pt x="2267" y="0"/>
                  </a:moveTo>
                  <a:cubicBezTo>
                    <a:pt x="2252" y="0"/>
                    <a:pt x="2237" y="0"/>
                    <a:pt x="2222" y="1"/>
                  </a:cubicBezTo>
                  <a:cubicBezTo>
                    <a:pt x="1672" y="17"/>
                    <a:pt x="1116" y="294"/>
                    <a:pt x="701" y="759"/>
                  </a:cubicBezTo>
                  <a:cubicBezTo>
                    <a:pt x="236" y="1281"/>
                    <a:pt x="0" y="1955"/>
                    <a:pt x="54" y="2613"/>
                  </a:cubicBezTo>
                  <a:lnTo>
                    <a:pt x="422" y="2582"/>
                  </a:lnTo>
                  <a:cubicBezTo>
                    <a:pt x="374" y="2027"/>
                    <a:pt x="576" y="1450"/>
                    <a:pt x="974" y="1005"/>
                  </a:cubicBezTo>
                  <a:cubicBezTo>
                    <a:pt x="1325" y="614"/>
                    <a:pt x="1783" y="385"/>
                    <a:pt x="2235" y="368"/>
                  </a:cubicBezTo>
                  <a:cubicBezTo>
                    <a:pt x="2252" y="367"/>
                    <a:pt x="2270" y="367"/>
                    <a:pt x="2287" y="367"/>
                  </a:cubicBezTo>
                  <a:cubicBezTo>
                    <a:pt x="2723" y="367"/>
                    <a:pt x="3170" y="571"/>
                    <a:pt x="3523" y="924"/>
                  </a:cubicBezTo>
                  <a:cubicBezTo>
                    <a:pt x="3897" y="1298"/>
                    <a:pt x="4123" y="1784"/>
                    <a:pt x="4156" y="2279"/>
                  </a:cubicBezTo>
                  <a:cubicBezTo>
                    <a:pt x="3856" y="2296"/>
                    <a:pt x="3563" y="2438"/>
                    <a:pt x="3324" y="2684"/>
                  </a:cubicBezTo>
                  <a:cubicBezTo>
                    <a:pt x="2997" y="3021"/>
                    <a:pt x="2842" y="3483"/>
                    <a:pt x="2916" y="3914"/>
                  </a:cubicBezTo>
                  <a:cubicBezTo>
                    <a:pt x="2991" y="4342"/>
                    <a:pt x="3280" y="4714"/>
                    <a:pt x="3694" y="4905"/>
                  </a:cubicBezTo>
                  <a:cubicBezTo>
                    <a:pt x="3877" y="4993"/>
                    <a:pt x="4069" y="5037"/>
                    <a:pt x="4254" y="5037"/>
                  </a:cubicBezTo>
                  <a:cubicBezTo>
                    <a:pt x="4453" y="5037"/>
                    <a:pt x="4645" y="4986"/>
                    <a:pt x="4818" y="4888"/>
                  </a:cubicBezTo>
                  <a:lnTo>
                    <a:pt x="4635" y="4568"/>
                  </a:lnTo>
                  <a:cubicBezTo>
                    <a:pt x="4519" y="4635"/>
                    <a:pt x="4388" y="4669"/>
                    <a:pt x="4251" y="4669"/>
                  </a:cubicBezTo>
                  <a:cubicBezTo>
                    <a:pt x="4120" y="4669"/>
                    <a:pt x="3984" y="4638"/>
                    <a:pt x="3850" y="4575"/>
                  </a:cubicBezTo>
                  <a:cubicBezTo>
                    <a:pt x="3543" y="4430"/>
                    <a:pt x="3330" y="4160"/>
                    <a:pt x="3277" y="3850"/>
                  </a:cubicBezTo>
                  <a:cubicBezTo>
                    <a:pt x="3226" y="3540"/>
                    <a:pt x="3344" y="3189"/>
                    <a:pt x="3590" y="2940"/>
                  </a:cubicBezTo>
                  <a:cubicBezTo>
                    <a:pt x="3772" y="2750"/>
                    <a:pt x="3996" y="2646"/>
                    <a:pt x="4217" y="2646"/>
                  </a:cubicBezTo>
                  <a:cubicBezTo>
                    <a:pt x="4251" y="2646"/>
                    <a:pt x="4285" y="2649"/>
                    <a:pt x="4318" y="2654"/>
                  </a:cubicBezTo>
                  <a:lnTo>
                    <a:pt x="4521" y="2680"/>
                  </a:lnTo>
                  <a:lnTo>
                    <a:pt x="4528" y="2475"/>
                  </a:lnTo>
                  <a:cubicBezTo>
                    <a:pt x="4544" y="1817"/>
                    <a:pt x="4275" y="1157"/>
                    <a:pt x="3783" y="664"/>
                  </a:cubicBezTo>
                  <a:cubicBezTo>
                    <a:pt x="3353" y="238"/>
                    <a:pt x="2802" y="0"/>
                    <a:pt x="2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2541908" y="2228628"/>
              <a:ext cx="90654" cy="94714"/>
            </a:xfrm>
            <a:custGeom>
              <a:avLst/>
              <a:gdLst/>
              <a:ahLst/>
              <a:cxnLst/>
              <a:rect l="l" t="t" r="r" b="b"/>
              <a:pathLst>
                <a:path w="4822" h="5038" extrusionOk="0">
                  <a:moveTo>
                    <a:pt x="2561" y="0"/>
                  </a:moveTo>
                  <a:cubicBezTo>
                    <a:pt x="2022" y="0"/>
                    <a:pt x="1468" y="236"/>
                    <a:pt x="1039" y="664"/>
                  </a:cubicBezTo>
                  <a:cubicBezTo>
                    <a:pt x="547" y="1157"/>
                    <a:pt x="273" y="1817"/>
                    <a:pt x="293" y="2475"/>
                  </a:cubicBezTo>
                  <a:lnTo>
                    <a:pt x="297" y="2680"/>
                  </a:lnTo>
                  <a:lnTo>
                    <a:pt x="502" y="2654"/>
                  </a:lnTo>
                  <a:cubicBezTo>
                    <a:pt x="534" y="2649"/>
                    <a:pt x="566" y="2647"/>
                    <a:pt x="598" y="2647"/>
                  </a:cubicBezTo>
                  <a:cubicBezTo>
                    <a:pt x="819" y="2647"/>
                    <a:pt x="1045" y="2749"/>
                    <a:pt x="1230" y="2940"/>
                  </a:cubicBezTo>
                  <a:cubicBezTo>
                    <a:pt x="1477" y="3193"/>
                    <a:pt x="1594" y="3540"/>
                    <a:pt x="1541" y="3850"/>
                  </a:cubicBezTo>
                  <a:cubicBezTo>
                    <a:pt x="1490" y="4160"/>
                    <a:pt x="1275" y="4430"/>
                    <a:pt x="971" y="4575"/>
                  </a:cubicBezTo>
                  <a:cubicBezTo>
                    <a:pt x="837" y="4638"/>
                    <a:pt x="700" y="4669"/>
                    <a:pt x="569" y="4669"/>
                  </a:cubicBezTo>
                  <a:cubicBezTo>
                    <a:pt x="432" y="4669"/>
                    <a:pt x="301" y="4635"/>
                    <a:pt x="186" y="4568"/>
                  </a:cubicBezTo>
                  <a:lnTo>
                    <a:pt x="1" y="4888"/>
                  </a:lnTo>
                  <a:cubicBezTo>
                    <a:pt x="172" y="4986"/>
                    <a:pt x="368" y="5037"/>
                    <a:pt x="567" y="5037"/>
                  </a:cubicBezTo>
                  <a:cubicBezTo>
                    <a:pt x="752" y="5037"/>
                    <a:pt x="941" y="4993"/>
                    <a:pt x="1126" y="4905"/>
                  </a:cubicBezTo>
                  <a:cubicBezTo>
                    <a:pt x="1541" y="4714"/>
                    <a:pt x="1831" y="4342"/>
                    <a:pt x="1905" y="3914"/>
                  </a:cubicBezTo>
                  <a:cubicBezTo>
                    <a:pt x="1976" y="3483"/>
                    <a:pt x="1824" y="3021"/>
                    <a:pt x="1493" y="2684"/>
                  </a:cubicBezTo>
                  <a:cubicBezTo>
                    <a:pt x="1258" y="2438"/>
                    <a:pt x="961" y="2296"/>
                    <a:pt x="664" y="2279"/>
                  </a:cubicBezTo>
                  <a:cubicBezTo>
                    <a:pt x="698" y="1784"/>
                    <a:pt x="924" y="1298"/>
                    <a:pt x="1298" y="924"/>
                  </a:cubicBezTo>
                  <a:cubicBezTo>
                    <a:pt x="1652" y="571"/>
                    <a:pt x="2098" y="367"/>
                    <a:pt x="2534" y="367"/>
                  </a:cubicBezTo>
                  <a:cubicBezTo>
                    <a:pt x="2551" y="367"/>
                    <a:pt x="2568" y="367"/>
                    <a:pt x="2586" y="368"/>
                  </a:cubicBezTo>
                  <a:cubicBezTo>
                    <a:pt x="3038" y="385"/>
                    <a:pt x="3496" y="614"/>
                    <a:pt x="3847" y="1005"/>
                  </a:cubicBezTo>
                  <a:cubicBezTo>
                    <a:pt x="4244" y="1450"/>
                    <a:pt x="4443" y="2027"/>
                    <a:pt x="4400" y="2582"/>
                  </a:cubicBezTo>
                  <a:lnTo>
                    <a:pt x="4767" y="2613"/>
                  </a:lnTo>
                  <a:cubicBezTo>
                    <a:pt x="4821" y="1955"/>
                    <a:pt x="4585" y="1281"/>
                    <a:pt x="4120" y="759"/>
                  </a:cubicBezTo>
                  <a:cubicBezTo>
                    <a:pt x="3702" y="297"/>
                    <a:pt x="3149" y="17"/>
                    <a:pt x="2596" y="1"/>
                  </a:cubicBezTo>
                  <a:cubicBezTo>
                    <a:pt x="2584" y="0"/>
                    <a:pt x="2573" y="0"/>
                    <a:pt x="2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1951137" y="2162452"/>
              <a:ext cx="37920" cy="77080"/>
            </a:xfrm>
            <a:custGeom>
              <a:avLst/>
              <a:gdLst/>
              <a:ahLst/>
              <a:cxnLst/>
              <a:rect l="l" t="t" r="r" b="b"/>
              <a:pathLst>
                <a:path w="2017" h="4100" extrusionOk="0">
                  <a:moveTo>
                    <a:pt x="1009" y="1"/>
                  </a:moveTo>
                  <a:cubicBezTo>
                    <a:pt x="452" y="1"/>
                    <a:pt x="1" y="918"/>
                    <a:pt x="1" y="2050"/>
                  </a:cubicBezTo>
                  <a:cubicBezTo>
                    <a:pt x="1" y="3183"/>
                    <a:pt x="452" y="4100"/>
                    <a:pt x="1009" y="4100"/>
                  </a:cubicBezTo>
                  <a:cubicBezTo>
                    <a:pt x="1565" y="4100"/>
                    <a:pt x="2017" y="3183"/>
                    <a:pt x="2017" y="2050"/>
                  </a:cubicBezTo>
                  <a:cubicBezTo>
                    <a:pt x="2017" y="918"/>
                    <a:pt x="1565" y="1"/>
                    <a:pt x="1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2264551" y="2162452"/>
              <a:ext cx="37863" cy="77080"/>
            </a:xfrm>
            <a:custGeom>
              <a:avLst/>
              <a:gdLst/>
              <a:ahLst/>
              <a:cxnLst/>
              <a:rect l="l" t="t" r="r" b="b"/>
              <a:pathLst>
                <a:path w="2014" h="4100" extrusionOk="0">
                  <a:moveTo>
                    <a:pt x="1008" y="1"/>
                  </a:moveTo>
                  <a:cubicBezTo>
                    <a:pt x="453" y="1"/>
                    <a:pt x="0" y="918"/>
                    <a:pt x="0" y="2050"/>
                  </a:cubicBezTo>
                  <a:cubicBezTo>
                    <a:pt x="0" y="3183"/>
                    <a:pt x="453" y="4100"/>
                    <a:pt x="1008" y="4100"/>
                  </a:cubicBezTo>
                  <a:cubicBezTo>
                    <a:pt x="1565" y="4100"/>
                    <a:pt x="2013" y="3183"/>
                    <a:pt x="2013" y="2050"/>
                  </a:cubicBezTo>
                  <a:cubicBezTo>
                    <a:pt x="2013" y="918"/>
                    <a:pt x="1565" y="1"/>
                    <a:pt x="1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1890225" y="2063977"/>
              <a:ext cx="131544" cy="70368"/>
            </a:xfrm>
            <a:custGeom>
              <a:avLst/>
              <a:gdLst/>
              <a:ahLst/>
              <a:cxnLst/>
              <a:rect l="l" t="t" r="r" b="b"/>
              <a:pathLst>
                <a:path w="6997" h="3743" extrusionOk="0">
                  <a:moveTo>
                    <a:pt x="5247" y="0"/>
                  </a:moveTo>
                  <a:cubicBezTo>
                    <a:pt x="3122" y="0"/>
                    <a:pt x="989" y="1269"/>
                    <a:pt x="1" y="3307"/>
                  </a:cubicBezTo>
                  <a:lnTo>
                    <a:pt x="901" y="3742"/>
                  </a:lnTo>
                  <a:cubicBezTo>
                    <a:pt x="1721" y="2049"/>
                    <a:pt x="3487" y="993"/>
                    <a:pt x="5236" y="993"/>
                  </a:cubicBezTo>
                  <a:cubicBezTo>
                    <a:pt x="5716" y="993"/>
                    <a:pt x="6195" y="1073"/>
                    <a:pt x="6653" y="1240"/>
                  </a:cubicBezTo>
                  <a:lnTo>
                    <a:pt x="6996" y="307"/>
                  </a:lnTo>
                  <a:cubicBezTo>
                    <a:pt x="6430" y="99"/>
                    <a:pt x="5839" y="0"/>
                    <a:pt x="5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2218209" y="2052528"/>
              <a:ext cx="154235" cy="93342"/>
            </a:xfrm>
            <a:custGeom>
              <a:avLst/>
              <a:gdLst/>
              <a:ahLst/>
              <a:cxnLst/>
              <a:rect l="l" t="t" r="r" b="b"/>
              <a:pathLst>
                <a:path w="8204" h="4965" extrusionOk="0">
                  <a:moveTo>
                    <a:pt x="2420" y="1"/>
                  </a:moveTo>
                  <a:cubicBezTo>
                    <a:pt x="1591" y="1"/>
                    <a:pt x="761" y="180"/>
                    <a:pt x="1" y="541"/>
                  </a:cubicBezTo>
                  <a:lnTo>
                    <a:pt x="430" y="1442"/>
                  </a:lnTo>
                  <a:cubicBezTo>
                    <a:pt x="1056" y="1144"/>
                    <a:pt x="1738" y="997"/>
                    <a:pt x="2420" y="997"/>
                  </a:cubicBezTo>
                  <a:cubicBezTo>
                    <a:pt x="3155" y="997"/>
                    <a:pt x="3890" y="1168"/>
                    <a:pt x="4556" y="1509"/>
                  </a:cubicBezTo>
                  <a:cubicBezTo>
                    <a:pt x="5854" y="2173"/>
                    <a:pt x="6855" y="3464"/>
                    <a:pt x="7236" y="4964"/>
                  </a:cubicBezTo>
                  <a:lnTo>
                    <a:pt x="8203" y="4715"/>
                  </a:lnTo>
                  <a:cubicBezTo>
                    <a:pt x="7752" y="2945"/>
                    <a:pt x="6559" y="1414"/>
                    <a:pt x="5011" y="622"/>
                  </a:cubicBezTo>
                  <a:cubicBezTo>
                    <a:pt x="4204" y="208"/>
                    <a:pt x="3312" y="1"/>
                    <a:pt x="2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1918932" y="1598565"/>
              <a:ext cx="653601" cy="493688"/>
            </a:xfrm>
            <a:custGeom>
              <a:avLst/>
              <a:gdLst/>
              <a:ahLst/>
              <a:cxnLst/>
              <a:rect l="l" t="t" r="r" b="b"/>
              <a:pathLst>
                <a:path w="34766" h="26260" extrusionOk="0">
                  <a:moveTo>
                    <a:pt x="11004" y="1"/>
                  </a:moveTo>
                  <a:lnTo>
                    <a:pt x="10128" y="432"/>
                  </a:lnTo>
                  <a:cubicBezTo>
                    <a:pt x="5530" y="2697"/>
                    <a:pt x="2216" y="5937"/>
                    <a:pt x="1" y="10337"/>
                  </a:cubicBezTo>
                  <a:lnTo>
                    <a:pt x="446" y="10559"/>
                  </a:lnTo>
                  <a:cubicBezTo>
                    <a:pt x="2476" y="6531"/>
                    <a:pt x="5446" y="3497"/>
                    <a:pt x="9515" y="1308"/>
                  </a:cubicBezTo>
                  <a:lnTo>
                    <a:pt x="9515" y="1308"/>
                  </a:lnTo>
                  <a:cubicBezTo>
                    <a:pt x="8635" y="2755"/>
                    <a:pt x="8001" y="4362"/>
                    <a:pt x="7664" y="6015"/>
                  </a:cubicBezTo>
                  <a:lnTo>
                    <a:pt x="7576" y="6436"/>
                  </a:lnTo>
                  <a:lnTo>
                    <a:pt x="7984" y="6301"/>
                  </a:lnTo>
                  <a:cubicBezTo>
                    <a:pt x="10383" y="5498"/>
                    <a:pt x="12894" y="5108"/>
                    <a:pt x="15404" y="5108"/>
                  </a:cubicBezTo>
                  <a:cubicBezTo>
                    <a:pt x="20891" y="5108"/>
                    <a:pt x="26370" y="6971"/>
                    <a:pt x="30650" y="10455"/>
                  </a:cubicBezTo>
                  <a:lnTo>
                    <a:pt x="26131" y="9450"/>
                  </a:lnTo>
                  <a:lnTo>
                    <a:pt x="26806" y="10074"/>
                  </a:lnTo>
                  <a:cubicBezTo>
                    <a:pt x="29250" y="12343"/>
                    <a:pt x="31070" y="15192"/>
                    <a:pt x="32106" y="18354"/>
                  </a:cubicBezTo>
                  <a:lnTo>
                    <a:pt x="28428" y="15677"/>
                  </a:lnTo>
                  <a:lnTo>
                    <a:pt x="29132" y="16782"/>
                  </a:lnTo>
                  <a:cubicBezTo>
                    <a:pt x="29500" y="17359"/>
                    <a:pt x="29951" y="18010"/>
                    <a:pt x="30427" y="18697"/>
                  </a:cubicBezTo>
                  <a:cubicBezTo>
                    <a:pt x="31930" y="20859"/>
                    <a:pt x="33785" y="23522"/>
                    <a:pt x="34185" y="25679"/>
                  </a:cubicBezTo>
                  <a:cubicBezTo>
                    <a:pt x="33029" y="25366"/>
                    <a:pt x="30771" y="23872"/>
                    <a:pt x="27460" y="21232"/>
                  </a:cubicBezTo>
                  <a:lnTo>
                    <a:pt x="26793" y="20700"/>
                  </a:lnTo>
                  <a:lnTo>
                    <a:pt x="26971" y="21414"/>
                  </a:lnTo>
                  <a:cubicBezTo>
                    <a:pt x="27136" y="22066"/>
                    <a:pt x="27315" y="23009"/>
                    <a:pt x="27322" y="23525"/>
                  </a:cubicBezTo>
                  <a:cubicBezTo>
                    <a:pt x="25258" y="22241"/>
                    <a:pt x="23465" y="20508"/>
                    <a:pt x="22117" y="18489"/>
                  </a:cubicBezTo>
                  <a:lnTo>
                    <a:pt x="21681" y="18728"/>
                  </a:lnTo>
                  <a:lnTo>
                    <a:pt x="22652" y="20946"/>
                  </a:lnTo>
                  <a:cubicBezTo>
                    <a:pt x="18462" y="20393"/>
                    <a:pt x="14437" y="18340"/>
                    <a:pt x="11544" y="15265"/>
                  </a:cubicBezTo>
                  <a:lnTo>
                    <a:pt x="10604" y="14268"/>
                  </a:lnTo>
                  <a:lnTo>
                    <a:pt x="11133" y="15532"/>
                  </a:lnTo>
                  <a:cubicBezTo>
                    <a:pt x="11810" y="17160"/>
                    <a:pt x="12856" y="18610"/>
                    <a:pt x="14174" y="19766"/>
                  </a:cubicBezTo>
                  <a:cubicBezTo>
                    <a:pt x="9137" y="18842"/>
                    <a:pt x="4458" y="16324"/>
                    <a:pt x="918" y="12612"/>
                  </a:cubicBezTo>
                  <a:lnTo>
                    <a:pt x="557" y="12956"/>
                  </a:lnTo>
                  <a:cubicBezTo>
                    <a:pt x="4390" y="16975"/>
                    <a:pt x="9528" y="19625"/>
                    <a:pt x="15027" y="20410"/>
                  </a:cubicBezTo>
                  <a:lnTo>
                    <a:pt x="16005" y="20552"/>
                  </a:lnTo>
                  <a:lnTo>
                    <a:pt x="15212" y="19965"/>
                  </a:lnTo>
                  <a:cubicBezTo>
                    <a:pt x="14002" y="19068"/>
                    <a:pt x="12994" y="17939"/>
                    <a:pt x="12242" y="16645"/>
                  </a:cubicBezTo>
                  <a:lnTo>
                    <a:pt x="12242" y="16645"/>
                  </a:lnTo>
                  <a:cubicBezTo>
                    <a:pt x="15205" y="19324"/>
                    <a:pt x="19062" y="21071"/>
                    <a:pt x="23027" y="21495"/>
                  </a:cubicBezTo>
                  <a:lnTo>
                    <a:pt x="23455" y="21540"/>
                  </a:lnTo>
                  <a:lnTo>
                    <a:pt x="22973" y="20440"/>
                  </a:lnTo>
                  <a:lnTo>
                    <a:pt x="22973" y="20440"/>
                  </a:lnTo>
                  <a:cubicBezTo>
                    <a:pt x="24230" y="21904"/>
                    <a:pt x="25730" y="23165"/>
                    <a:pt x="27386" y="24149"/>
                  </a:cubicBezTo>
                  <a:lnTo>
                    <a:pt x="27628" y="24291"/>
                  </a:lnTo>
                  <a:lnTo>
                    <a:pt x="27740" y="24034"/>
                  </a:lnTo>
                  <a:cubicBezTo>
                    <a:pt x="27908" y="23650"/>
                    <a:pt x="27757" y="22682"/>
                    <a:pt x="27615" y="21991"/>
                  </a:cubicBezTo>
                  <a:lnTo>
                    <a:pt x="27615" y="21991"/>
                  </a:lnTo>
                  <a:cubicBezTo>
                    <a:pt x="29978" y="23859"/>
                    <a:pt x="33036" y="26124"/>
                    <a:pt x="34465" y="26236"/>
                  </a:cubicBezTo>
                  <a:lnTo>
                    <a:pt x="34765" y="26259"/>
                  </a:lnTo>
                  <a:lnTo>
                    <a:pt x="34765" y="26259"/>
                  </a:lnTo>
                  <a:lnTo>
                    <a:pt x="34731" y="25956"/>
                  </a:lnTo>
                  <a:cubicBezTo>
                    <a:pt x="34462" y="23619"/>
                    <a:pt x="32453" y="20734"/>
                    <a:pt x="30838" y="18411"/>
                  </a:cubicBezTo>
                  <a:cubicBezTo>
                    <a:pt x="30662" y="18162"/>
                    <a:pt x="30491" y="17915"/>
                    <a:pt x="30329" y="17676"/>
                  </a:cubicBezTo>
                  <a:lnTo>
                    <a:pt x="30329" y="17676"/>
                  </a:lnTo>
                  <a:lnTo>
                    <a:pt x="32999" y="19621"/>
                  </a:lnTo>
                  <a:lnTo>
                    <a:pt x="32800" y="18926"/>
                  </a:lnTo>
                  <a:cubicBezTo>
                    <a:pt x="31873" y="15680"/>
                    <a:pt x="30147" y="12724"/>
                    <a:pt x="27780" y="10326"/>
                  </a:cubicBezTo>
                  <a:lnTo>
                    <a:pt x="27780" y="10326"/>
                  </a:lnTo>
                  <a:lnTo>
                    <a:pt x="32459" y="11369"/>
                  </a:lnTo>
                  <a:lnTo>
                    <a:pt x="32459" y="11369"/>
                  </a:lnTo>
                  <a:lnTo>
                    <a:pt x="31742" y="10731"/>
                  </a:lnTo>
                  <a:cubicBezTo>
                    <a:pt x="27269" y="6750"/>
                    <a:pt x="21336" y="4611"/>
                    <a:pt x="15395" y="4611"/>
                  </a:cubicBezTo>
                  <a:cubicBezTo>
                    <a:pt x="12980" y="4611"/>
                    <a:pt x="10564" y="4964"/>
                    <a:pt x="8244" y="5691"/>
                  </a:cubicBezTo>
                  <a:cubicBezTo>
                    <a:pt x="8658" y="3948"/>
                    <a:pt x="9414" y="2263"/>
                    <a:pt x="10442" y="799"/>
                  </a:cubicBezTo>
                  <a:lnTo>
                    <a:pt x="11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1706624" y="1786734"/>
              <a:ext cx="217347" cy="399331"/>
            </a:xfrm>
            <a:custGeom>
              <a:avLst/>
              <a:gdLst/>
              <a:ahLst/>
              <a:cxnLst/>
              <a:rect l="l" t="t" r="r" b="b"/>
              <a:pathLst>
                <a:path w="11561" h="21241" extrusionOk="0">
                  <a:moveTo>
                    <a:pt x="9309" y="1"/>
                  </a:moveTo>
                  <a:cubicBezTo>
                    <a:pt x="6198" y="1"/>
                    <a:pt x="3094" y="1078"/>
                    <a:pt x="681" y="3051"/>
                  </a:cubicBezTo>
                  <a:lnTo>
                    <a:pt x="0" y="3611"/>
                  </a:lnTo>
                  <a:lnTo>
                    <a:pt x="873" y="3493"/>
                  </a:lnTo>
                  <a:cubicBezTo>
                    <a:pt x="1123" y="3459"/>
                    <a:pt x="1374" y="3443"/>
                    <a:pt x="1627" y="3443"/>
                  </a:cubicBezTo>
                  <a:cubicBezTo>
                    <a:pt x="2333" y="3443"/>
                    <a:pt x="3040" y="3573"/>
                    <a:pt x="3699" y="3824"/>
                  </a:cubicBezTo>
                  <a:cubicBezTo>
                    <a:pt x="2478" y="4495"/>
                    <a:pt x="1686" y="6049"/>
                    <a:pt x="1393" y="8368"/>
                  </a:cubicBezTo>
                  <a:cubicBezTo>
                    <a:pt x="927" y="12057"/>
                    <a:pt x="1271" y="16750"/>
                    <a:pt x="2333" y="21240"/>
                  </a:cubicBezTo>
                  <a:lnTo>
                    <a:pt x="2818" y="21125"/>
                  </a:lnTo>
                  <a:cubicBezTo>
                    <a:pt x="1771" y="16689"/>
                    <a:pt x="1430" y="12063"/>
                    <a:pt x="1888" y="8429"/>
                  </a:cubicBezTo>
                  <a:cubicBezTo>
                    <a:pt x="2104" y="6726"/>
                    <a:pt x="2714" y="4585"/>
                    <a:pt x="4400" y="4067"/>
                  </a:cubicBezTo>
                  <a:lnTo>
                    <a:pt x="4993" y="3885"/>
                  </a:lnTo>
                  <a:lnTo>
                    <a:pt x="4437" y="3605"/>
                  </a:lnTo>
                  <a:cubicBezTo>
                    <a:pt x="3577" y="3173"/>
                    <a:pt x="2610" y="2944"/>
                    <a:pt x="1642" y="2944"/>
                  </a:cubicBezTo>
                  <a:cubicBezTo>
                    <a:pt x="3860" y="1357"/>
                    <a:pt x="6582" y="500"/>
                    <a:pt x="9306" y="500"/>
                  </a:cubicBezTo>
                  <a:cubicBezTo>
                    <a:pt x="10031" y="500"/>
                    <a:pt x="10756" y="561"/>
                    <a:pt x="11472" y="685"/>
                  </a:cubicBezTo>
                  <a:lnTo>
                    <a:pt x="11561" y="193"/>
                  </a:lnTo>
                  <a:cubicBezTo>
                    <a:pt x="10816" y="64"/>
                    <a:pt x="10063" y="1"/>
                    <a:pt x="9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1750729" y="1837569"/>
              <a:ext cx="186609" cy="349304"/>
            </a:xfrm>
            <a:custGeom>
              <a:avLst/>
              <a:gdLst/>
              <a:ahLst/>
              <a:cxnLst/>
              <a:rect l="l" t="t" r="r" b="b"/>
              <a:pathLst>
                <a:path w="9926" h="18580" extrusionOk="0">
                  <a:moveTo>
                    <a:pt x="9444" y="0"/>
                  </a:moveTo>
                  <a:cubicBezTo>
                    <a:pt x="8577" y="2994"/>
                    <a:pt x="6740" y="6399"/>
                    <a:pt x="4572" y="9059"/>
                  </a:cubicBezTo>
                  <a:lnTo>
                    <a:pt x="4572" y="9059"/>
                  </a:lnTo>
                  <a:lnTo>
                    <a:pt x="4808" y="6375"/>
                  </a:lnTo>
                  <a:lnTo>
                    <a:pt x="4320" y="6288"/>
                  </a:lnTo>
                  <a:cubicBezTo>
                    <a:pt x="3207" y="10411"/>
                    <a:pt x="1754" y="14480"/>
                    <a:pt x="1" y="18374"/>
                  </a:cubicBezTo>
                  <a:lnTo>
                    <a:pt x="456" y="18580"/>
                  </a:lnTo>
                  <a:cubicBezTo>
                    <a:pt x="1865" y="15448"/>
                    <a:pt x="3078" y="12208"/>
                    <a:pt x="4083" y="8917"/>
                  </a:cubicBezTo>
                  <a:lnTo>
                    <a:pt x="4083" y="8917"/>
                  </a:lnTo>
                  <a:lnTo>
                    <a:pt x="3939" y="10566"/>
                  </a:lnTo>
                  <a:lnTo>
                    <a:pt x="4441" y="9990"/>
                  </a:lnTo>
                  <a:cubicBezTo>
                    <a:pt x="6872" y="7201"/>
                    <a:pt x="8972" y="3426"/>
                    <a:pt x="9926" y="139"/>
                  </a:cubicBezTo>
                  <a:lnTo>
                    <a:pt x="94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2470543" y="2036830"/>
              <a:ext cx="71816" cy="153784"/>
            </a:xfrm>
            <a:custGeom>
              <a:avLst/>
              <a:gdLst/>
              <a:ahLst/>
              <a:cxnLst/>
              <a:rect l="l" t="t" r="r" b="b"/>
              <a:pathLst>
                <a:path w="3820" h="8180" extrusionOk="0">
                  <a:moveTo>
                    <a:pt x="492" y="1"/>
                  </a:moveTo>
                  <a:lnTo>
                    <a:pt x="0" y="85"/>
                  </a:lnTo>
                  <a:cubicBezTo>
                    <a:pt x="414" y="2462"/>
                    <a:pt x="1072" y="4575"/>
                    <a:pt x="1766" y="6814"/>
                  </a:cubicBezTo>
                  <a:cubicBezTo>
                    <a:pt x="1885" y="7202"/>
                    <a:pt x="2006" y="7593"/>
                    <a:pt x="2121" y="7950"/>
                  </a:cubicBezTo>
                  <a:lnTo>
                    <a:pt x="2292" y="8180"/>
                  </a:lnTo>
                  <a:lnTo>
                    <a:pt x="2559" y="8129"/>
                  </a:lnTo>
                  <a:cubicBezTo>
                    <a:pt x="2873" y="7859"/>
                    <a:pt x="3820" y="4158"/>
                    <a:pt x="3284" y="1730"/>
                  </a:cubicBezTo>
                  <a:lnTo>
                    <a:pt x="3284" y="1730"/>
                  </a:lnTo>
                  <a:lnTo>
                    <a:pt x="2795" y="1838"/>
                  </a:lnTo>
                  <a:cubicBezTo>
                    <a:pt x="3203" y="3669"/>
                    <a:pt x="2728" y="6103"/>
                    <a:pt x="2411" y="7209"/>
                  </a:cubicBezTo>
                  <a:cubicBezTo>
                    <a:pt x="2353" y="7027"/>
                    <a:pt x="2296" y="6848"/>
                    <a:pt x="2242" y="6666"/>
                  </a:cubicBezTo>
                  <a:cubicBezTo>
                    <a:pt x="1551" y="4444"/>
                    <a:pt x="900" y="2347"/>
                    <a:pt x="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1979280" y="2740984"/>
              <a:ext cx="301702" cy="77024"/>
            </a:xfrm>
            <a:custGeom>
              <a:avLst/>
              <a:gdLst/>
              <a:ahLst/>
              <a:cxnLst/>
              <a:rect l="l" t="t" r="r" b="b"/>
              <a:pathLst>
                <a:path w="16048" h="4097" extrusionOk="0">
                  <a:moveTo>
                    <a:pt x="15703" y="1"/>
                  </a:moveTo>
                  <a:cubicBezTo>
                    <a:pt x="13839" y="2246"/>
                    <a:pt x="10984" y="3608"/>
                    <a:pt x="8068" y="3645"/>
                  </a:cubicBezTo>
                  <a:cubicBezTo>
                    <a:pt x="8023" y="3646"/>
                    <a:pt x="7979" y="3646"/>
                    <a:pt x="7934" y="3646"/>
                  </a:cubicBezTo>
                  <a:cubicBezTo>
                    <a:pt x="5057" y="3646"/>
                    <a:pt x="2230" y="2364"/>
                    <a:pt x="338" y="203"/>
                  </a:cubicBezTo>
                  <a:lnTo>
                    <a:pt x="0" y="496"/>
                  </a:lnTo>
                  <a:cubicBezTo>
                    <a:pt x="1979" y="2758"/>
                    <a:pt x="4939" y="4096"/>
                    <a:pt x="7943" y="4096"/>
                  </a:cubicBezTo>
                  <a:cubicBezTo>
                    <a:pt x="7987" y="4096"/>
                    <a:pt x="8031" y="4093"/>
                    <a:pt x="8071" y="4093"/>
                  </a:cubicBezTo>
                  <a:cubicBezTo>
                    <a:pt x="11119" y="4056"/>
                    <a:pt x="14102" y="2634"/>
                    <a:pt x="16047" y="287"/>
                  </a:cubicBezTo>
                  <a:lnTo>
                    <a:pt x="157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1957792" y="2762604"/>
              <a:ext cx="343100" cy="94263"/>
            </a:xfrm>
            <a:custGeom>
              <a:avLst/>
              <a:gdLst/>
              <a:ahLst/>
              <a:cxnLst/>
              <a:rect l="l" t="t" r="r" b="b"/>
              <a:pathLst>
                <a:path w="18250" h="5014" extrusionOk="0">
                  <a:moveTo>
                    <a:pt x="331" y="1"/>
                  </a:moveTo>
                  <a:lnTo>
                    <a:pt x="1" y="304"/>
                  </a:lnTo>
                  <a:cubicBezTo>
                    <a:pt x="2610" y="3139"/>
                    <a:pt x="5961" y="4852"/>
                    <a:pt x="9200" y="5000"/>
                  </a:cubicBezTo>
                  <a:cubicBezTo>
                    <a:pt x="9366" y="5010"/>
                    <a:pt x="9535" y="5014"/>
                    <a:pt x="9703" y="5014"/>
                  </a:cubicBezTo>
                  <a:cubicBezTo>
                    <a:pt x="12943" y="5014"/>
                    <a:pt x="16854" y="3608"/>
                    <a:pt x="18249" y="382"/>
                  </a:cubicBezTo>
                  <a:lnTo>
                    <a:pt x="17838" y="203"/>
                  </a:lnTo>
                  <a:cubicBezTo>
                    <a:pt x="16520" y="3246"/>
                    <a:pt x="12790" y="4565"/>
                    <a:pt x="9693" y="4565"/>
                  </a:cubicBezTo>
                  <a:cubicBezTo>
                    <a:pt x="9534" y="4565"/>
                    <a:pt x="9376" y="4562"/>
                    <a:pt x="9221" y="4555"/>
                  </a:cubicBezTo>
                  <a:cubicBezTo>
                    <a:pt x="6099" y="4410"/>
                    <a:pt x="2859" y="2748"/>
                    <a:pt x="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5" name="Google Shape;1035;p32"/>
          <p:cNvGrpSpPr/>
          <p:nvPr/>
        </p:nvGrpSpPr>
        <p:grpSpPr>
          <a:xfrm>
            <a:off x="-1974267" y="784346"/>
            <a:ext cx="9246644" cy="4369957"/>
            <a:chOff x="-3665947" y="-563268"/>
            <a:chExt cx="9246644" cy="4369957"/>
          </a:xfrm>
        </p:grpSpPr>
        <p:sp>
          <p:nvSpPr>
            <p:cNvPr id="1036" name="Google Shape;1036;p32"/>
            <p:cNvSpPr/>
            <p:nvPr/>
          </p:nvSpPr>
          <p:spPr>
            <a:xfrm>
              <a:off x="-3665947" y="-563268"/>
              <a:ext cx="4369957" cy="4369957"/>
            </a:xfrm>
            <a:prstGeom prst="blockArc">
              <a:avLst>
                <a:gd name="adj1" fmla="val 18900000"/>
                <a:gd name="adj2" fmla="val 2700000"/>
                <a:gd name="adj3" fmla="val 494"/>
              </a:avLst>
            </a:prstGeom>
            <a:noFill/>
            <a:ln w="25400" cap="flat" cmpd="sng">
              <a:solidFill>
                <a:srgbClr val="B9BF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452719" y="324342"/>
              <a:ext cx="5127977" cy="648684"/>
            </a:xfrm>
            <a:prstGeom prst="rect">
              <a:avLst/>
            </a:prstGeom>
            <a:solidFill>
              <a:srgbClr val="E9F1EE"/>
            </a:solidFill>
            <a:ln w="25400" cap="flat" cmpd="sng">
              <a:solidFill>
                <a:srgbClr val="5A42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 txBox="1"/>
            <p:nvPr/>
          </p:nvSpPr>
          <p:spPr>
            <a:xfrm>
              <a:off x="452719" y="324342"/>
              <a:ext cx="5127977" cy="648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875" tIns="35550" rIns="35550" bIns="355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14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Manifestă interes și participă la ședințele de educație parentală la distanță</a:t>
              </a:r>
              <a:r>
                <a:rPr lang="vi-VN" b="1">
                  <a:solidFill>
                    <a:srgbClr val="002060"/>
                  </a:solidFill>
                </a:rPr>
                <a:t>!</a:t>
              </a:r>
              <a:endParaRPr sz="1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185360" y="360040"/>
              <a:ext cx="534718" cy="577288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25400" cap="flat" cmpd="sng">
              <a:solidFill>
                <a:srgbClr val="E9F1E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688516" y="1297368"/>
              <a:ext cx="4892181" cy="648684"/>
            </a:xfrm>
            <a:prstGeom prst="rect">
              <a:avLst/>
            </a:prstGeom>
            <a:solidFill>
              <a:srgbClr val="E9F1EE"/>
            </a:solidFill>
            <a:ln w="25400" cap="flat" cmpd="sng">
              <a:solidFill>
                <a:srgbClr val="5A42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 txBox="1"/>
            <p:nvPr/>
          </p:nvSpPr>
          <p:spPr>
            <a:xfrm>
              <a:off x="688516" y="1297368"/>
              <a:ext cx="4892181" cy="648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875" tIns="35550" rIns="35550" bIns="355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14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Respectă noul program de activitate și de aflare a copilului în instituție, în condiți</a:t>
              </a:r>
              <a:r>
                <a:rPr lang="vi-VN" b="1">
                  <a:solidFill>
                    <a:srgbClr val="002060"/>
                  </a:solidFill>
                </a:rPr>
                <a:t>ile</a:t>
              </a:r>
              <a:r>
                <a:rPr lang="vi-VN" sz="14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 pandemiei</a:t>
              </a:r>
              <a:r>
                <a:rPr lang="vi-VN" b="1">
                  <a:solidFill>
                    <a:srgbClr val="002060"/>
                  </a:solidFill>
                </a:rPr>
                <a:t> </a:t>
              </a:r>
              <a:r>
                <a:rPr lang="vi-VN" sz="14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COVID-19</a:t>
              </a:r>
              <a:r>
                <a:rPr lang="vi-VN" b="1">
                  <a:solidFill>
                    <a:srgbClr val="002060"/>
                  </a:solidFill>
                </a:rPr>
                <a:t>!</a:t>
              </a:r>
              <a:endParaRPr sz="1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368917" y="1299204"/>
              <a:ext cx="639197" cy="645011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25400" cap="flat" cmpd="sng">
              <a:solidFill>
                <a:srgbClr val="E9F1E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452719" y="2270394"/>
              <a:ext cx="5127977" cy="648684"/>
            </a:xfrm>
            <a:prstGeom prst="rect">
              <a:avLst/>
            </a:prstGeom>
            <a:solidFill>
              <a:srgbClr val="E9F1EE"/>
            </a:solidFill>
            <a:ln w="25400" cap="flat" cmpd="sng">
              <a:solidFill>
                <a:srgbClr val="5A42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2"/>
            <p:cNvSpPr txBox="1"/>
            <p:nvPr/>
          </p:nvSpPr>
          <p:spPr>
            <a:xfrm>
              <a:off x="452719" y="2270394"/>
              <a:ext cx="5127977" cy="648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875" tIns="35550" rIns="35550" bIns="355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14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Respectă regulile de protecție în locurile publice</a:t>
              </a:r>
              <a:r>
                <a:rPr lang="vi-V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!</a:t>
              </a:r>
              <a:endPara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72006" y="2232248"/>
              <a:ext cx="761425" cy="724977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25400" cap="flat" cmpd="sng">
              <a:solidFill>
                <a:srgbClr val="E9F1E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46" name="Google Shape;1046;p32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15816" y="4371950"/>
            <a:ext cx="3498488" cy="63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3E22767C-0272-4ED1-B7C8-57AE2CC0A59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0349" y="79533"/>
            <a:ext cx="2627236" cy="270012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Google Shape;1051;p33" descr="C:\Users\Angela\Desktop\infografice _Gradinite_primaria Chisinau\103446410_299283921098726_2990372743393671307_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026" y="267148"/>
            <a:ext cx="9144000" cy="4717312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Google Shape;1052;p33"/>
          <p:cNvSpPr txBox="1"/>
          <p:nvPr/>
        </p:nvSpPr>
        <p:spPr>
          <a:xfrm>
            <a:off x="2987824" y="419259"/>
            <a:ext cx="3456384" cy="113877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Păstrează distanţ</a:t>
            </a:r>
            <a:r>
              <a:rPr lang="vi-VN" sz="1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vi-VN"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de cel puţin </a:t>
            </a:r>
            <a:r>
              <a:rPr lang="vi-VN" sz="18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1,5</a:t>
            </a:r>
            <a:r>
              <a:rPr lang="vi-VN" sz="18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metri </a:t>
            </a:r>
            <a:r>
              <a:rPr lang="vi-VN"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faţă de persoanele din jurul tău!</a:t>
            </a:r>
            <a:endParaRPr sz="1800" b="1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xmlns="" id="{8892E981-0E6C-4EB2-8910-713D1584265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0349" y="79533"/>
            <a:ext cx="2627236" cy="27001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714699" y="1304315"/>
            <a:ext cx="7674600" cy="3144900"/>
          </a:xfrm>
          <a:prstGeom prst="rect">
            <a:avLst/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vi-VN" sz="14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Se relansează procesul educațional în cadrul tuturor instituțiilor de învățământ din țară, începând cu data de 1 septembrie 2020. </a:t>
            </a:r>
            <a:r>
              <a:rPr lang="vi-VN" sz="1400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Se vor redeschide doar instituțiile care vor corespunde condițiilor de desfășurare a activităților educaționale, </a:t>
            </a:r>
            <a:r>
              <a:rPr lang="vi-VN" sz="14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conform „Instrucțiunii privind măsurile de protecție care trebuie aplicate pentru organizarea activității instituțiilor de învățământ publice și private în contextul epidemiologic al COVID-19”. </a:t>
            </a:r>
            <a:endParaRPr sz="14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vi-VN" sz="14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Activitatea instituției de învățământ va fi reluată în baza deciziei fondatorului, (CMC</a:t>
            </a:r>
            <a:r>
              <a:rPr lang="vi-VN" sz="14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r>
              <a:rPr lang="ro-MO" sz="14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în baza avizelor ANSP și ANSA</a:t>
            </a:r>
            <a:r>
              <a:rPr lang="vi-VN" sz="14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6"/>
          <p:cNvSpPr txBox="1">
            <a:spLocks noGrp="1"/>
          </p:cNvSpPr>
          <p:nvPr>
            <p:ph type="ctrTitle"/>
          </p:nvPr>
        </p:nvSpPr>
        <p:spPr>
          <a:xfrm>
            <a:off x="683568" y="483518"/>
            <a:ext cx="7776864" cy="6172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vi-VN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Relansarea procesului </a:t>
            </a:r>
            <a:r>
              <a:rPr lang="vi-VN" dirty="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educațional</a:t>
            </a:r>
            <a:r>
              <a:rPr lang="ro-MO" dirty="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a.s.2020-2021</a:t>
            </a:r>
            <a:endParaRPr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7" name="Google Shape;87;p16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24302191" y="16181261"/>
            <a:ext cx="851345" cy="9181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oogle Shape;88;p16"/>
          <p:cNvGrpSpPr/>
          <p:nvPr/>
        </p:nvGrpSpPr>
        <p:grpSpPr>
          <a:xfrm>
            <a:off x="3740352" y="2909713"/>
            <a:ext cx="1856649" cy="1587623"/>
            <a:chOff x="5412795" y="1074827"/>
            <a:chExt cx="3117647" cy="3533632"/>
          </a:xfrm>
        </p:grpSpPr>
        <p:sp>
          <p:nvSpPr>
            <p:cNvPr id="89" name="Google Shape;89;p16"/>
            <p:cNvSpPr/>
            <p:nvPr/>
          </p:nvSpPr>
          <p:spPr>
            <a:xfrm>
              <a:off x="7481544" y="1253077"/>
              <a:ext cx="787309" cy="948807"/>
            </a:xfrm>
            <a:custGeom>
              <a:avLst/>
              <a:gdLst/>
              <a:ahLst/>
              <a:cxnLst/>
              <a:rect l="l" t="t" r="r" b="b"/>
              <a:pathLst>
                <a:path w="37015" h="44613" extrusionOk="0">
                  <a:moveTo>
                    <a:pt x="18507" y="1"/>
                  </a:moveTo>
                  <a:cubicBezTo>
                    <a:pt x="8285" y="1"/>
                    <a:pt x="0" y="8934"/>
                    <a:pt x="0" y="19949"/>
                  </a:cubicBezTo>
                  <a:cubicBezTo>
                    <a:pt x="0" y="36597"/>
                    <a:pt x="8285" y="44613"/>
                    <a:pt x="18507" y="44613"/>
                  </a:cubicBezTo>
                  <a:cubicBezTo>
                    <a:pt x="28725" y="44613"/>
                    <a:pt x="37014" y="37488"/>
                    <a:pt x="37014" y="19949"/>
                  </a:cubicBezTo>
                  <a:cubicBezTo>
                    <a:pt x="37014" y="8934"/>
                    <a:pt x="28725" y="1"/>
                    <a:pt x="185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7740058" y="2021878"/>
              <a:ext cx="270214" cy="535090"/>
            </a:xfrm>
            <a:custGeom>
              <a:avLst/>
              <a:gdLst/>
              <a:ahLst/>
              <a:cxnLst/>
              <a:rect l="l" t="t" r="r" b="b"/>
              <a:pathLst>
                <a:path w="12704" h="25160" extrusionOk="0">
                  <a:moveTo>
                    <a:pt x="1" y="0"/>
                  </a:moveTo>
                  <a:lnTo>
                    <a:pt x="1" y="25159"/>
                  </a:lnTo>
                  <a:lnTo>
                    <a:pt x="12704" y="25159"/>
                  </a:lnTo>
                  <a:lnTo>
                    <a:pt x="12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7468932" y="2251484"/>
              <a:ext cx="824553" cy="407315"/>
            </a:xfrm>
            <a:custGeom>
              <a:avLst/>
              <a:gdLst/>
              <a:ahLst/>
              <a:cxnLst/>
              <a:rect l="l" t="t" r="r" b="b"/>
              <a:pathLst>
                <a:path w="38766" h="19152" extrusionOk="0">
                  <a:moveTo>
                    <a:pt x="19100" y="0"/>
                  </a:moveTo>
                  <a:cubicBezTo>
                    <a:pt x="8697" y="0"/>
                    <a:pt x="0" y="13361"/>
                    <a:pt x="0" y="18943"/>
                  </a:cubicBezTo>
                  <a:lnTo>
                    <a:pt x="19100" y="19152"/>
                  </a:lnTo>
                  <a:lnTo>
                    <a:pt x="38200" y="19152"/>
                  </a:lnTo>
                  <a:cubicBezTo>
                    <a:pt x="38765" y="14362"/>
                    <a:pt x="29577" y="0"/>
                    <a:pt x="19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7310761" y="1697022"/>
              <a:ext cx="295738" cy="316907"/>
            </a:xfrm>
            <a:custGeom>
              <a:avLst/>
              <a:gdLst/>
              <a:ahLst/>
              <a:cxnLst/>
              <a:rect l="l" t="t" r="r" b="b"/>
              <a:pathLst>
                <a:path w="13904" h="14901" extrusionOk="0">
                  <a:moveTo>
                    <a:pt x="6276" y="1"/>
                  </a:moveTo>
                  <a:cubicBezTo>
                    <a:pt x="5655" y="1"/>
                    <a:pt x="5034" y="119"/>
                    <a:pt x="4433" y="367"/>
                  </a:cubicBezTo>
                  <a:cubicBezTo>
                    <a:pt x="1359" y="1638"/>
                    <a:pt x="1" y="5838"/>
                    <a:pt x="1391" y="9750"/>
                  </a:cubicBezTo>
                  <a:cubicBezTo>
                    <a:pt x="2510" y="12899"/>
                    <a:pt x="5070" y="14900"/>
                    <a:pt x="7629" y="14900"/>
                  </a:cubicBezTo>
                  <a:cubicBezTo>
                    <a:pt x="8251" y="14900"/>
                    <a:pt x="8872" y="14782"/>
                    <a:pt x="9472" y="14534"/>
                  </a:cubicBezTo>
                  <a:cubicBezTo>
                    <a:pt x="12541" y="13265"/>
                    <a:pt x="13904" y="9065"/>
                    <a:pt x="12513" y="5151"/>
                  </a:cubicBezTo>
                  <a:cubicBezTo>
                    <a:pt x="11394" y="2003"/>
                    <a:pt x="8834" y="1"/>
                    <a:pt x="62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8145491" y="1697022"/>
              <a:ext cx="295844" cy="316907"/>
            </a:xfrm>
            <a:custGeom>
              <a:avLst/>
              <a:gdLst/>
              <a:ahLst/>
              <a:cxnLst/>
              <a:rect l="l" t="t" r="r" b="b"/>
              <a:pathLst>
                <a:path w="13909" h="14901" extrusionOk="0">
                  <a:moveTo>
                    <a:pt x="7634" y="1"/>
                  </a:moveTo>
                  <a:cubicBezTo>
                    <a:pt x="5075" y="1"/>
                    <a:pt x="2515" y="2003"/>
                    <a:pt x="1396" y="5151"/>
                  </a:cubicBezTo>
                  <a:cubicBezTo>
                    <a:pt x="0" y="9065"/>
                    <a:pt x="1363" y="13265"/>
                    <a:pt x="4438" y="14534"/>
                  </a:cubicBezTo>
                  <a:cubicBezTo>
                    <a:pt x="5038" y="14782"/>
                    <a:pt x="5659" y="14900"/>
                    <a:pt x="6280" y="14900"/>
                  </a:cubicBezTo>
                  <a:cubicBezTo>
                    <a:pt x="8839" y="14900"/>
                    <a:pt x="11398" y="12899"/>
                    <a:pt x="12517" y="9750"/>
                  </a:cubicBezTo>
                  <a:cubicBezTo>
                    <a:pt x="13908" y="5838"/>
                    <a:pt x="12545" y="1638"/>
                    <a:pt x="9477" y="367"/>
                  </a:cubicBezTo>
                  <a:cubicBezTo>
                    <a:pt x="8876" y="119"/>
                    <a:pt x="8255" y="1"/>
                    <a:pt x="76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7517530" y="1690323"/>
              <a:ext cx="715821" cy="531368"/>
            </a:xfrm>
            <a:custGeom>
              <a:avLst/>
              <a:gdLst/>
              <a:ahLst/>
              <a:cxnLst/>
              <a:rect l="l" t="t" r="r" b="b"/>
              <a:pathLst>
                <a:path w="33654" h="24985" extrusionOk="0">
                  <a:moveTo>
                    <a:pt x="16829" y="0"/>
                  </a:moveTo>
                  <a:cubicBezTo>
                    <a:pt x="13737" y="0"/>
                    <a:pt x="3718" y="1748"/>
                    <a:pt x="1" y="11581"/>
                  </a:cubicBezTo>
                  <a:cubicBezTo>
                    <a:pt x="1860" y="18707"/>
                    <a:pt x="10399" y="24984"/>
                    <a:pt x="16829" y="24984"/>
                  </a:cubicBezTo>
                  <a:cubicBezTo>
                    <a:pt x="23255" y="24984"/>
                    <a:pt x="31794" y="18707"/>
                    <a:pt x="33653" y="11581"/>
                  </a:cubicBezTo>
                  <a:cubicBezTo>
                    <a:pt x="29935" y="1748"/>
                    <a:pt x="19917" y="0"/>
                    <a:pt x="16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7797439" y="1704422"/>
              <a:ext cx="155909" cy="45002"/>
            </a:xfrm>
            <a:custGeom>
              <a:avLst/>
              <a:gdLst/>
              <a:ahLst/>
              <a:cxnLst/>
              <a:rect l="l" t="t" r="r" b="b"/>
              <a:pathLst>
                <a:path w="7330" h="2116" extrusionOk="0">
                  <a:moveTo>
                    <a:pt x="3668" y="464"/>
                  </a:moveTo>
                  <a:cubicBezTo>
                    <a:pt x="4854" y="608"/>
                    <a:pt x="6612" y="978"/>
                    <a:pt x="6839" y="1373"/>
                  </a:cubicBezTo>
                  <a:cubicBezTo>
                    <a:pt x="6852" y="1396"/>
                    <a:pt x="6848" y="1406"/>
                    <a:pt x="6844" y="1423"/>
                  </a:cubicBezTo>
                  <a:cubicBezTo>
                    <a:pt x="6777" y="1582"/>
                    <a:pt x="6469" y="1651"/>
                    <a:pt x="6035" y="1651"/>
                  </a:cubicBezTo>
                  <a:cubicBezTo>
                    <a:pt x="5414" y="1651"/>
                    <a:pt x="4535" y="1510"/>
                    <a:pt x="3728" y="1290"/>
                  </a:cubicBezTo>
                  <a:lnTo>
                    <a:pt x="3668" y="1271"/>
                  </a:lnTo>
                  <a:lnTo>
                    <a:pt x="3603" y="1290"/>
                  </a:lnTo>
                  <a:cubicBezTo>
                    <a:pt x="2801" y="1510"/>
                    <a:pt x="1926" y="1650"/>
                    <a:pt x="1305" y="1650"/>
                  </a:cubicBezTo>
                  <a:cubicBezTo>
                    <a:pt x="867" y="1650"/>
                    <a:pt x="556" y="1580"/>
                    <a:pt x="487" y="1419"/>
                  </a:cubicBezTo>
                  <a:cubicBezTo>
                    <a:pt x="483" y="1406"/>
                    <a:pt x="478" y="1396"/>
                    <a:pt x="497" y="1373"/>
                  </a:cubicBezTo>
                  <a:cubicBezTo>
                    <a:pt x="724" y="978"/>
                    <a:pt x="2477" y="608"/>
                    <a:pt x="3668" y="464"/>
                  </a:cubicBezTo>
                  <a:close/>
                  <a:moveTo>
                    <a:pt x="3640" y="0"/>
                  </a:moveTo>
                  <a:cubicBezTo>
                    <a:pt x="3121" y="66"/>
                    <a:pt x="525" y="409"/>
                    <a:pt x="98" y="1141"/>
                  </a:cubicBezTo>
                  <a:cubicBezTo>
                    <a:pt x="10" y="1284"/>
                    <a:pt x="1" y="1447"/>
                    <a:pt x="65" y="1600"/>
                  </a:cubicBezTo>
                  <a:cubicBezTo>
                    <a:pt x="230" y="1989"/>
                    <a:pt x="749" y="2116"/>
                    <a:pt x="1356" y="2116"/>
                  </a:cubicBezTo>
                  <a:cubicBezTo>
                    <a:pt x="2190" y="2116"/>
                    <a:pt x="3191" y="1877"/>
                    <a:pt x="3668" y="1748"/>
                  </a:cubicBezTo>
                  <a:cubicBezTo>
                    <a:pt x="4141" y="1878"/>
                    <a:pt x="5142" y="2114"/>
                    <a:pt x="5977" y="2114"/>
                  </a:cubicBezTo>
                  <a:cubicBezTo>
                    <a:pt x="6584" y="2114"/>
                    <a:pt x="7103" y="1990"/>
                    <a:pt x="7265" y="1600"/>
                  </a:cubicBezTo>
                  <a:cubicBezTo>
                    <a:pt x="7330" y="1447"/>
                    <a:pt x="7321" y="1284"/>
                    <a:pt x="7233" y="1141"/>
                  </a:cubicBezTo>
                  <a:cubicBezTo>
                    <a:pt x="6807" y="409"/>
                    <a:pt x="4210" y="66"/>
                    <a:pt x="3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7477992" y="1700594"/>
              <a:ext cx="108796" cy="128477"/>
            </a:xfrm>
            <a:custGeom>
              <a:avLst/>
              <a:gdLst/>
              <a:ahLst/>
              <a:cxnLst/>
              <a:rect l="l" t="t" r="r" b="b"/>
              <a:pathLst>
                <a:path w="5115" h="6041" extrusionOk="0">
                  <a:moveTo>
                    <a:pt x="358" y="0"/>
                  </a:moveTo>
                  <a:lnTo>
                    <a:pt x="0" y="292"/>
                  </a:lnTo>
                  <a:lnTo>
                    <a:pt x="4757" y="6040"/>
                  </a:lnTo>
                  <a:lnTo>
                    <a:pt x="5114" y="5748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8164037" y="1700594"/>
              <a:ext cx="108775" cy="128477"/>
            </a:xfrm>
            <a:custGeom>
              <a:avLst/>
              <a:gdLst/>
              <a:ahLst/>
              <a:cxnLst/>
              <a:rect l="l" t="t" r="r" b="b"/>
              <a:pathLst>
                <a:path w="5114" h="6041" extrusionOk="0">
                  <a:moveTo>
                    <a:pt x="4757" y="0"/>
                  </a:moveTo>
                  <a:lnTo>
                    <a:pt x="1" y="5748"/>
                  </a:lnTo>
                  <a:lnTo>
                    <a:pt x="357" y="6040"/>
                  </a:lnTo>
                  <a:lnTo>
                    <a:pt x="5113" y="292"/>
                  </a:lnTo>
                  <a:lnTo>
                    <a:pt x="4757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7743907" y="1881587"/>
              <a:ext cx="263514" cy="9783"/>
            </a:xfrm>
            <a:custGeom>
              <a:avLst/>
              <a:gdLst/>
              <a:ahLst/>
              <a:cxnLst/>
              <a:rect l="l" t="t" r="r" b="b"/>
              <a:pathLst>
                <a:path w="12389" h="460" extrusionOk="0">
                  <a:moveTo>
                    <a:pt x="0" y="1"/>
                  </a:moveTo>
                  <a:lnTo>
                    <a:pt x="0" y="459"/>
                  </a:lnTo>
                  <a:lnTo>
                    <a:pt x="12388" y="459"/>
                  </a:lnTo>
                  <a:lnTo>
                    <a:pt x="1238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7689695" y="1961951"/>
              <a:ext cx="371948" cy="8677"/>
            </a:xfrm>
            <a:custGeom>
              <a:avLst/>
              <a:gdLst/>
              <a:ahLst/>
              <a:cxnLst/>
              <a:rect l="l" t="t" r="r" b="b"/>
              <a:pathLst>
                <a:path w="17487" h="408" extrusionOk="0">
                  <a:moveTo>
                    <a:pt x="0" y="0"/>
                  </a:moveTo>
                  <a:lnTo>
                    <a:pt x="0" y="407"/>
                  </a:lnTo>
                  <a:lnTo>
                    <a:pt x="17486" y="407"/>
                  </a:lnTo>
                  <a:lnTo>
                    <a:pt x="1748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7743907" y="2038720"/>
              <a:ext cx="263514" cy="9804"/>
            </a:xfrm>
            <a:custGeom>
              <a:avLst/>
              <a:gdLst/>
              <a:ahLst/>
              <a:cxnLst/>
              <a:rect l="l" t="t" r="r" b="b"/>
              <a:pathLst>
                <a:path w="12389" h="461" extrusionOk="0">
                  <a:moveTo>
                    <a:pt x="0" y="1"/>
                  </a:moveTo>
                  <a:lnTo>
                    <a:pt x="0" y="460"/>
                  </a:lnTo>
                  <a:lnTo>
                    <a:pt x="12388" y="460"/>
                  </a:lnTo>
                  <a:lnTo>
                    <a:pt x="1238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7679827" y="1628801"/>
              <a:ext cx="39562" cy="80583"/>
            </a:xfrm>
            <a:custGeom>
              <a:avLst/>
              <a:gdLst/>
              <a:ahLst/>
              <a:cxnLst/>
              <a:rect l="l" t="t" r="r" b="b"/>
              <a:pathLst>
                <a:path w="1860" h="3789" extrusionOk="0">
                  <a:moveTo>
                    <a:pt x="932" y="0"/>
                  </a:moveTo>
                  <a:cubicBezTo>
                    <a:pt x="417" y="0"/>
                    <a:pt x="0" y="849"/>
                    <a:pt x="0" y="1892"/>
                  </a:cubicBezTo>
                  <a:cubicBezTo>
                    <a:pt x="0" y="2940"/>
                    <a:pt x="417" y="3789"/>
                    <a:pt x="932" y="3789"/>
                  </a:cubicBezTo>
                  <a:cubicBezTo>
                    <a:pt x="1446" y="3789"/>
                    <a:pt x="1859" y="2940"/>
                    <a:pt x="1859" y="1892"/>
                  </a:cubicBezTo>
                  <a:cubicBezTo>
                    <a:pt x="1859" y="849"/>
                    <a:pt x="1446" y="0"/>
                    <a:pt x="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8007164" y="1628801"/>
              <a:ext cx="39562" cy="80583"/>
            </a:xfrm>
            <a:custGeom>
              <a:avLst/>
              <a:gdLst/>
              <a:ahLst/>
              <a:cxnLst/>
              <a:rect l="l" t="t" r="r" b="b"/>
              <a:pathLst>
                <a:path w="1860" h="3789" extrusionOk="0">
                  <a:moveTo>
                    <a:pt x="928" y="0"/>
                  </a:moveTo>
                  <a:cubicBezTo>
                    <a:pt x="413" y="0"/>
                    <a:pt x="0" y="849"/>
                    <a:pt x="0" y="1892"/>
                  </a:cubicBezTo>
                  <a:cubicBezTo>
                    <a:pt x="0" y="2940"/>
                    <a:pt x="413" y="3789"/>
                    <a:pt x="928" y="3789"/>
                  </a:cubicBezTo>
                  <a:cubicBezTo>
                    <a:pt x="1442" y="3789"/>
                    <a:pt x="1859" y="2940"/>
                    <a:pt x="1859" y="1892"/>
                  </a:cubicBezTo>
                  <a:cubicBezTo>
                    <a:pt x="1859" y="849"/>
                    <a:pt x="1442" y="0"/>
                    <a:pt x="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7361039" y="1775003"/>
              <a:ext cx="128407" cy="134113"/>
            </a:xfrm>
            <a:custGeom>
              <a:avLst/>
              <a:gdLst/>
              <a:ahLst/>
              <a:cxnLst/>
              <a:rect l="l" t="t" r="r" b="b"/>
              <a:pathLst>
                <a:path w="6037" h="6306" extrusionOk="0">
                  <a:moveTo>
                    <a:pt x="2844" y="1"/>
                  </a:moveTo>
                  <a:cubicBezTo>
                    <a:pt x="2823" y="1"/>
                    <a:pt x="2803" y="1"/>
                    <a:pt x="2782" y="1"/>
                  </a:cubicBezTo>
                  <a:cubicBezTo>
                    <a:pt x="2092" y="24"/>
                    <a:pt x="1402" y="367"/>
                    <a:pt x="882" y="952"/>
                  </a:cubicBezTo>
                  <a:cubicBezTo>
                    <a:pt x="298" y="1600"/>
                    <a:pt x="1" y="2449"/>
                    <a:pt x="71" y="3269"/>
                  </a:cubicBezTo>
                  <a:lnTo>
                    <a:pt x="529" y="3232"/>
                  </a:lnTo>
                  <a:cubicBezTo>
                    <a:pt x="469" y="2533"/>
                    <a:pt x="724" y="1814"/>
                    <a:pt x="1225" y="1258"/>
                  </a:cubicBezTo>
                  <a:cubicBezTo>
                    <a:pt x="1661" y="770"/>
                    <a:pt x="2236" y="479"/>
                    <a:pt x="2797" y="460"/>
                  </a:cubicBezTo>
                  <a:cubicBezTo>
                    <a:pt x="2816" y="459"/>
                    <a:pt x="2836" y="459"/>
                    <a:pt x="2856" y="459"/>
                  </a:cubicBezTo>
                  <a:cubicBezTo>
                    <a:pt x="3403" y="459"/>
                    <a:pt x="3967" y="713"/>
                    <a:pt x="4410" y="1155"/>
                  </a:cubicBezTo>
                  <a:cubicBezTo>
                    <a:pt x="4883" y="1624"/>
                    <a:pt x="5161" y="2231"/>
                    <a:pt x="5207" y="2852"/>
                  </a:cubicBezTo>
                  <a:cubicBezTo>
                    <a:pt x="4832" y="2875"/>
                    <a:pt x="4466" y="3051"/>
                    <a:pt x="4164" y="3357"/>
                  </a:cubicBezTo>
                  <a:cubicBezTo>
                    <a:pt x="3752" y="3784"/>
                    <a:pt x="3561" y="4358"/>
                    <a:pt x="3655" y="4897"/>
                  </a:cubicBezTo>
                  <a:cubicBezTo>
                    <a:pt x="3743" y="5434"/>
                    <a:pt x="4109" y="5898"/>
                    <a:pt x="4628" y="6143"/>
                  </a:cubicBezTo>
                  <a:cubicBezTo>
                    <a:pt x="4855" y="6250"/>
                    <a:pt x="5096" y="6305"/>
                    <a:pt x="5328" y="6305"/>
                  </a:cubicBezTo>
                  <a:cubicBezTo>
                    <a:pt x="5578" y="6305"/>
                    <a:pt x="5819" y="6241"/>
                    <a:pt x="6037" y="6115"/>
                  </a:cubicBezTo>
                  <a:lnTo>
                    <a:pt x="5805" y="5717"/>
                  </a:lnTo>
                  <a:cubicBezTo>
                    <a:pt x="5662" y="5802"/>
                    <a:pt x="5499" y="5843"/>
                    <a:pt x="5328" y="5843"/>
                  </a:cubicBezTo>
                  <a:cubicBezTo>
                    <a:pt x="5162" y="5843"/>
                    <a:pt x="4990" y="5804"/>
                    <a:pt x="4823" y="5726"/>
                  </a:cubicBezTo>
                  <a:cubicBezTo>
                    <a:pt x="4438" y="5546"/>
                    <a:pt x="4173" y="5207"/>
                    <a:pt x="4109" y="4822"/>
                  </a:cubicBezTo>
                  <a:cubicBezTo>
                    <a:pt x="4039" y="4433"/>
                    <a:pt x="4192" y="3992"/>
                    <a:pt x="4494" y="3682"/>
                  </a:cubicBezTo>
                  <a:cubicBezTo>
                    <a:pt x="4729" y="3442"/>
                    <a:pt x="5014" y="3312"/>
                    <a:pt x="5291" y="3312"/>
                  </a:cubicBezTo>
                  <a:cubicBezTo>
                    <a:pt x="5330" y="3312"/>
                    <a:pt x="5369" y="3315"/>
                    <a:pt x="5407" y="3320"/>
                  </a:cubicBezTo>
                  <a:lnTo>
                    <a:pt x="5662" y="3357"/>
                  </a:lnTo>
                  <a:lnTo>
                    <a:pt x="5671" y="3098"/>
                  </a:lnTo>
                  <a:cubicBezTo>
                    <a:pt x="5694" y="2272"/>
                    <a:pt x="5356" y="1448"/>
                    <a:pt x="4740" y="830"/>
                  </a:cubicBezTo>
                  <a:cubicBezTo>
                    <a:pt x="4204" y="300"/>
                    <a:pt x="3516" y="1"/>
                    <a:pt x="28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8260849" y="1775003"/>
              <a:ext cx="128301" cy="134113"/>
            </a:xfrm>
            <a:custGeom>
              <a:avLst/>
              <a:gdLst/>
              <a:ahLst/>
              <a:cxnLst/>
              <a:rect l="l" t="t" r="r" b="b"/>
              <a:pathLst>
                <a:path w="6032" h="6306" extrusionOk="0">
                  <a:moveTo>
                    <a:pt x="3189" y="1"/>
                  </a:moveTo>
                  <a:cubicBezTo>
                    <a:pt x="2518" y="1"/>
                    <a:pt x="1834" y="300"/>
                    <a:pt x="1299" y="830"/>
                  </a:cubicBezTo>
                  <a:cubicBezTo>
                    <a:pt x="683" y="1448"/>
                    <a:pt x="344" y="2272"/>
                    <a:pt x="367" y="3098"/>
                  </a:cubicBezTo>
                  <a:lnTo>
                    <a:pt x="372" y="3357"/>
                  </a:lnTo>
                  <a:lnTo>
                    <a:pt x="627" y="3320"/>
                  </a:lnTo>
                  <a:cubicBezTo>
                    <a:pt x="666" y="3315"/>
                    <a:pt x="705" y="3312"/>
                    <a:pt x="745" y="3312"/>
                  </a:cubicBezTo>
                  <a:cubicBezTo>
                    <a:pt x="1023" y="3312"/>
                    <a:pt x="1308" y="3442"/>
                    <a:pt x="1540" y="3682"/>
                  </a:cubicBezTo>
                  <a:cubicBezTo>
                    <a:pt x="1846" y="3992"/>
                    <a:pt x="1994" y="4433"/>
                    <a:pt x="1930" y="4822"/>
                  </a:cubicBezTo>
                  <a:cubicBezTo>
                    <a:pt x="1864" y="5207"/>
                    <a:pt x="1596" y="5546"/>
                    <a:pt x="1215" y="5726"/>
                  </a:cubicBezTo>
                  <a:cubicBezTo>
                    <a:pt x="1046" y="5804"/>
                    <a:pt x="874" y="5843"/>
                    <a:pt x="709" y="5843"/>
                  </a:cubicBezTo>
                  <a:cubicBezTo>
                    <a:pt x="539" y="5843"/>
                    <a:pt x="376" y="5802"/>
                    <a:pt x="233" y="5717"/>
                  </a:cubicBezTo>
                  <a:lnTo>
                    <a:pt x="0" y="6115"/>
                  </a:lnTo>
                  <a:cubicBezTo>
                    <a:pt x="219" y="6241"/>
                    <a:pt x="460" y="6305"/>
                    <a:pt x="710" y="6305"/>
                  </a:cubicBezTo>
                  <a:cubicBezTo>
                    <a:pt x="942" y="6305"/>
                    <a:pt x="1179" y="6250"/>
                    <a:pt x="1410" y="6143"/>
                  </a:cubicBezTo>
                  <a:cubicBezTo>
                    <a:pt x="1930" y="5898"/>
                    <a:pt x="2291" y="5434"/>
                    <a:pt x="2384" y="4897"/>
                  </a:cubicBezTo>
                  <a:cubicBezTo>
                    <a:pt x="2476" y="4358"/>
                    <a:pt x="2281" y="3784"/>
                    <a:pt x="1869" y="3357"/>
                  </a:cubicBezTo>
                  <a:cubicBezTo>
                    <a:pt x="1573" y="3051"/>
                    <a:pt x="1207" y="2875"/>
                    <a:pt x="830" y="2852"/>
                  </a:cubicBezTo>
                  <a:cubicBezTo>
                    <a:pt x="873" y="2231"/>
                    <a:pt x="1155" y="1624"/>
                    <a:pt x="1624" y="1155"/>
                  </a:cubicBezTo>
                  <a:cubicBezTo>
                    <a:pt x="2071" y="713"/>
                    <a:pt x="2640" y="459"/>
                    <a:pt x="3179" y="459"/>
                  </a:cubicBezTo>
                  <a:cubicBezTo>
                    <a:pt x="3199" y="459"/>
                    <a:pt x="3218" y="459"/>
                    <a:pt x="3237" y="460"/>
                  </a:cubicBezTo>
                  <a:cubicBezTo>
                    <a:pt x="3802" y="479"/>
                    <a:pt x="4378" y="770"/>
                    <a:pt x="4813" y="1258"/>
                  </a:cubicBezTo>
                  <a:cubicBezTo>
                    <a:pt x="5313" y="1814"/>
                    <a:pt x="5564" y="2533"/>
                    <a:pt x="5508" y="3232"/>
                  </a:cubicBezTo>
                  <a:lnTo>
                    <a:pt x="5967" y="3269"/>
                  </a:lnTo>
                  <a:cubicBezTo>
                    <a:pt x="6032" y="2449"/>
                    <a:pt x="5741" y="1600"/>
                    <a:pt x="5156" y="952"/>
                  </a:cubicBezTo>
                  <a:cubicBezTo>
                    <a:pt x="4637" y="367"/>
                    <a:pt x="3941" y="24"/>
                    <a:pt x="3250" y="1"/>
                  </a:cubicBezTo>
                  <a:cubicBezTo>
                    <a:pt x="3230" y="1"/>
                    <a:pt x="3210" y="1"/>
                    <a:pt x="318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7616235" y="1525981"/>
              <a:ext cx="137383" cy="73479"/>
            </a:xfrm>
            <a:custGeom>
              <a:avLst/>
              <a:gdLst/>
              <a:ahLst/>
              <a:cxnLst/>
              <a:rect l="l" t="t" r="r" b="b"/>
              <a:pathLst>
                <a:path w="6459" h="3455" extrusionOk="0">
                  <a:moveTo>
                    <a:pt x="4841" y="0"/>
                  </a:moveTo>
                  <a:cubicBezTo>
                    <a:pt x="2881" y="0"/>
                    <a:pt x="914" y="1170"/>
                    <a:pt x="0" y="3051"/>
                  </a:cubicBezTo>
                  <a:lnTo>
                    <a:pt x="829" y="3455"/>
                  </a:lnTo>
                  <a:cubicBezTo>
                    <a:pt x="1586" y="1891"/>
                    <a:pt x="3216" y="917"/>
                    <a:pt x="4829" y="917"/>
                  </a:cubicBezTo>
                  <a:cubicBezTo>
                    <a:pt x="5273" y="917"/>
                    <a:pt x="5715" y="991"/>
                    <a:pt x="6138" y="1146"/>
                  </a:cubicBezTo>
                  <a:lnTo>
                    <a:pt x="6458" y="284"/>
                  </a:lnTo>
                  <a:cubicBezTo>
                    <a:pt x="5935" y="91"/>
                    <a:pt x="5389" y="0"/>
                    <a:pt x="4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7958758" y="1513987"/>
              <a:ext cx="161035" cy="97490"/>
            </a:xfrm>
            <a:custGeom>
              <a:avLst/>
              <a:gdLst/>
              <a:ahLst/>
              <a:cxnLst/>
              <a:rect l="l" t="t" r="r" b="b"/>
              <a:pathLst>
                <a:path w="7571" h="4584" extrusionOk="0">
                  <a:moveTo>
                    <a:pt x="2233" y="0"/>
                  </a:moveTo>
                  <a:cubicBezTo>
                    <a:pt x="1468" y="0"/>
                    <a:pt x="702" y="166"/>
                    <a:pt x="1" y="499"/>
                  </a:cubicBezTo>
                  <a:lnTo>
                    <a:pt x="395" y="1334"/>
                  </a:lnTo>
                  <a:cubicBezTo>
                    <a:pt x="974" y="1059"/>
                    <a:pt x="1604" y="922"/>
                    <a:pt x="2235" y="922"/>
                  </a:cubicBezTo>
                  <a:cubicBezTo>
                    <a:pt x="2913" y="922"/>
                    <a:pt x="3591" y="1080"/>
                    <a:pt x="4205" y="1394"/>
                  </a:cubicBezTo>
                  <a:cubicBezTo>
                    <a:pt x="5401" y="2006"/>
                    <a:pt x="6324" y="3202"/>
                    <a:pt x="6681" y="4584"/>
                  </a:cubicBezTo>
                  <a:lnTo>
                    <a:pt x="7571" y="4357"/>
                  </a:lnTo>
                  <a:cubicBezTo>
                    <a:pt x="7154" y="2720"/>
                    <a:pt x="6050" y="1306"/>
                    <a:pt x="4627" y="574"/>
                  </a:cubicBezTo>
                  <a:cubicBezTo>
                    <a:pt x="3880" y="192"/>
                    <a:pt x="3056" y="0"/>
                    <a:pt x="2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7717386" y="1233832"/>
              <a:ext cx="488508" cy="129817"/>
            </a:xfrm>
            <a:custGeom>
              <a:avLst/>
              <a:gdLst/>
              <a:ahLst/>
              <a:cxnLst/>
              <a:rect l="l" t="t" r="r" b="b"/>
              <a:pathLst>
                <a:path w="22967" h="6104" extrusionOk="0">
                  <a:moveTo>
                    <a:pt x="9246" y="1"/>
                  </a:moveTo>
                  <a:cubicBezTo>
                    <a:pt x="8308" y="1"/>
                    <a:pt x="7401" y="103"/>
                    <a:pt x="6538" y="308"/>
                  </a:cubicBezTo>
                  <a:cubicBezTo>
                    <a:pt x="3431" y="1045"/>
                    <a:pt x="863" y="3270"/>
                    <a:pt x="1" y="5968"/>
                  </a:cubicBezTo>
                  <a:lnTo>
                    <a:pt x="423" y="6103"/>
                  </a:lnTo>
                  <a:cubicBezTo>
                    <a:pt x="1234" y="3544"/>
                    <a:pt x="3677" y="1439"/>
                    <a:pt x="6639" y="735"/>
                  </a:cubicBezTo>
                  <a:cubicBezTo>
                    <a:pt x="7515" y="527"/>
                    <a:pt x="8389" y="440"/>
                    <a:pt x="9239" y="440"/>
                  </a:cubicBezTo>
                  <a:cubicBezTo>
                    <a:pt x="11504" y="440"/>
                    <a:pt x="13602" y="1059"/>
                    <a:pt x="15133" y="1676"/>
                  </a:cubicBezTo>
                  <a:cubicBezTo>
                    <a:pt x="17844" y="2770"/>
                    <a:pt x="20324" y="4430"/>
                    <a:pt x="22721" y="6034"/>
                  </a:cubicBezTo>
                  <a:lnTo>
                    <a:pt x="22967" y="5667"/>
                  </a:lnTo>
                  <a:cubicBezTo>
                    <a:pt x="20551" y="4054"/>
                    <a:pt x="18053" y="2380"/>
                    <a:pt x="15294" y="1268"/>
                  </a:cubicBezTo>
                  <a:cubicBezTo>
                    <a:pt x="13212" y="427"/>
                    <a:pt x="11163" y="1"/>
                    <a:pt x="924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8224481" y="1517007"/>
              <a:ext cx="48432" cy="189430"/>
            </a:xfrm>
            <a:custGeom>
              <a:avLst/>
              <a:gdLst/>
              <a:ahLst/>
              <a:cxnLst/>
              <a:rect l="l" t="t" r="r" b="b"/>
              <a:pathLst>
                <a:path w="2277" h="8907" extrusionOk="0">
                  <a:moveTo>
                    <a:pt x="60" y="0"/>
                  </a:moveTo>
                  <a:lnTo>
                    <a:pt x="60" y="0"/>
                  </a:lnTo>
                  <a:cubicBezTo>
                    <a:pt x="0" y="2527"/>
                    <a:pt x="450" y="6194"/>
                    <a:pt x="1887" y="8907"/>
                  </a:cubicBezTo>
                  <a:lnTo>
                    <a:pt x="2277" y="8698"/>
                  </a:lnTo>
                  <a:cubicBezTo>
                    <a:pt x="876" y="6064"/>
                    <a:pt x="441" y="2486"/>
                    <a:pt x="501" y="15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7603304" y="1074827"/>
              <a:ext cx="927138" cy="478136"/>
            </a:xfrm>
            <a:custGeom>
              <a:avLst/>
              <a:gdLst/>
              <a:ahLst/>
              <a:cxnLst/>
              <a:rect l="l" t="t" r="r" b="b"/>
              <a:pathLst>
                <a:path w="43589" h="22482" extrusionOk="0">
                  <a:moveTo>
                    <a:pt x="11330" y="0"/>
                  </a:moveTo>
                  <a:cubicBezTo>
                    <a:pt x="11123" y="0"/>
                    <a:pt x="10915" y="7"/>
                    <a:pt x="10706" y="20"/>
                  </a:cubicBezTo>
                  <a:cubicBezTo>
                    <a:pt x="7469" y="229"/>
                    <a:pt x="4405" y="1925"/>
                    <a:pt x="2518" y="4563"/>
                  </a:cubicBezTo>
                  <a:cubicBezTo>
                    <a:pt x="626" y="7197"/>
                    <a:pt x="1" y="10640"/>
                    <a:pt x="840" y="13775"/>
                  </a:cubicBezTo>
                  <a:lnTo>
                    <a:pt x="1266" y="13663"/>
                  </a:lnTo>
                  <a:cubicBezTo>
                    <a:pt x="459" y="10655"/>
                    <a:pt x="1058" y="7349"/>
                    <a:pt x="2875" y="4818"/>
                  </a:cubicBezTo>
                  <a:cubicBezTo>
                    <a:pt x="4687" y="2287"/>
                    <a:pt x="7627" y="660"/>
                    <a:pt x="10733" y="460"/>
                  </a:cubicBezTo>
                  <a:cubicBezTo>
                    <a:pt x="10930" y="447"/>
                    <a:pt x="11127" y="441"/>
                    <a:pt x="11323" y="441"/>
                  </a:cubicBezTo>
                  <a:cubicBezTo>
                    <a:pt x="14258" y="441"/>
                    <a:pt x="17046" y="1825"/>
                    <a:pt x="19746" y="3168"/>
                  </a:cubicBezTo>
                  <a:cubicBezTo>
                    <a:pt x="22517" y="4544"/>
                    <a:pt x="25378" y="5967"/>
                    <a:pt x="28461" y="5973"/>
                  </a:cubicBezTo>
                  <a:cubicBezTo>
                    <a:pt x="30269" y="5973"/>
                    <a:pt x="33138" y="5235"/>
                    <a:pt x="34923" y="4026"/>
                  </a:cubicBezTo>
                  <a:lnTo>
                    <a:pt x="34923" y="4026"/>
                  </a:lnTo>
                  <a:cubicBezTo>
                    <a:pt x="34705" y="7396"/>
                    <a:pt x="32633" y="10668"/>
                    <a:pt x="29657" y="12273"/>
                  </a:cubicBezTo>
                  <a:lnTo>
                    <a:pt x="29263" y="12486"/>
                  </a:lnTo>
                  <a:lnTo>
                    <a:pt x="29670" y="12671"/>
                  </a:lnTo>
                  <a:cubicBezTo>
                    <a:pt x="31480" y="13476"/>
                    <a:pt x="33451" y="13874"/>
                    <a:pt x="35422" y="13874"/>
                  </a:cubicBezTo>
                  <a:cubicBezTo>
                    <a:pt x="37865" y="13874"/>
                    <a:pt x="40308" y="13263"/>
                    <a:pt x="42443" y="12059"/>
                  </a:cubicBezTo>
                  <a:lnTo>
                    <a:pt x="42443" y="12059"/>
                  </a:lnTo>
                  <a:cubicBezTo>
                    <a:pt x="42938" y="15133"/>
                    <a:pt x="40143" y="19366"/>
                    <a:pt x="38539" y="20910"/>
                  </a:cubicBezTo>
                  <a:cubicBezTo>
                    <a:pt x="37702" y="21718"/>
                    <a:pt x="36555" y="22033"/>
                    <a:pt x="35333" y="22033"/>
                  </a:cubicBezTo>
                  <a:cubicBezTo>
                    <a:pt x="33995" y="22033"/>
                    <a:pt x="32567" y="21656"/>
                    <a:pt x="31354" y="21133"/>
                  </a:cubicBezTo>
                  <a:cubicBezTo>
                    <a:pt x="29221" y="20209"/>
                    <a:pt x="27380" y="18661"/>
                    <a:pt x="25605" y="17159"/>
                  </a:cubicBezTo>
                  <a:lnTo>
                    <a:pt x="25091" y="16728"/>
                  </a:lnTo>
                  <a:cubicBezTo>
                    <a:pt x="23125" y="15078"/>
                    <a:pt x="20997" y="13409"/>
                    <a:pt x="18438" y="12685"/>
                  </a:cubicBezTo>
                  <a:cubicBezTo>
                    <a:pt x="17721" y="12481"/>
                    <a:pt x="16924" y="12366"/>
                    <a:pt x="16112" y="12366"/>
                  </a:cubicBezTo>
                  <a:cubicBezTo>
                    <a:pt x="14269" y="12366"/>
                    <a:pt x="12343" y="12959"/>
                    <a:pt x="11072" y="14442"/>
                  </a:cubicBezTo>
                  <a:lnTo>
                    <a:pt x="11405" y="14729"/>
                  </a:lnTo>
                  <a:cubicBezTo>
                    <a:pt x="12582" y="13354"/>
                    <a:pt x="14381" y="12806"/>
                    <a:pt x="16110" y="12806"/>
                  </a:cubicBezTo>
                  <a:cubicBezTo>
                    <a:pt x="16880" y="12806"/>
                    <a:pt x="17636" y="12914"/>
                    <a:pt x="18317" y="13107"/>
                  </a:cubicBezTo>
                  <a:cubicBezTo>
                    <a:pt x="20793" y="13807"/>
                    <a:pt x="22879" y="15444"/>
                    <a:pt x="24808" y="17061"/>
                  </a:cubicBezTo>
                  <a:lnTo>
                    <a:pt x="25322" y="17498"/>
                  </a:lnTo>
                  <a:cubicBezTo>
                    <a:pt x="27126" y="19019"/>
                    <a:pt x="28985" y="20590"/>
                    <a:pt x="31182" y="21535"/>
                  </a:cubicBezTo>
                  <a:cubicBezTo>
                    <a:pt x="31887" y="21837"/>
                    <a:pt x="33592" y="22481"/>
                    <a:pt x="35368" y="22481"/>
                  </a:cubicBezTo>
                  <a:cubicBezTo>
                    <a:pt x="36596" y="22481"/>
                    <a:pt x="37862" y="22175"/>
                    <a:pt x="38845" y="21225"/>
                  </a:cubicBezTo>
                  <a:cubicBezTo>
                    <a:pt x="40561" y="19575"/>
                    <a:pt x="43588" y="14924"/>
                    <a:pt x="42814" y="11661"/>
                  </a:cubicBezTo>
                  <a:lnTo>
                    <a:pt x="42744" y="11374"/>
                  </a:lnTo>
                  <a:lnTo>
                    <a:pt x="42484" y="11526"/>
                  </a:lnTo>
                  <a:cubicBezTo>
                    <a:pt x="40358" y="12791"/>
                    <a:pt x="37892" y="13433"/>
                    <a:pt x="35426" y="13433"/>
                  </a:cubicBezTo>
                  <a:cubicBezTo>
                    <a:pt x="33661" y="13433"/>
                    <a:pt x="31896" y="13105"/>
                    <a:pt x="30254" y="12440"/>
                  </a:cubicBezTo>
                  <a:cubicBezTo>
                    <a:pt x="33329" y="10599"/>
                    <a:pt x="35327" y="7174"/>
                    <a:pt x="35382" y="3581"/>
                  </a:cubicBezTo>
                  <a:lnTo>
                    <a:pt x="35387" y="3117"/>
                  </a:lnTo>
                  <a:lnTo>
                    <a:pt x="35025" y="3404"/>
                  </a:lnTo>
                  <a:cubicBezTo>
                    <a:pt x="33273" y="4795"/>
                    <a:pt x="30087" y="5532"/>
                    <a:pt x="28461" y="5532"/>
                  </a:cubicBezTo>
                  <a:cubicBezTo>
                    <a:pt x="25485" y="5532"/>
                    <a:pt x="22666" y="4132"/>
                    <a:pt x="19945" y="2774"/>
                  </a:cubicBezTo>
                  <a:cubicBezTo>
                    <a:pt x="17198" y="1411"/>
                    <a:pt x="14358" y="0"/>
                    <a:pt x="1133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8269442" y="1549352"/>
              <a:ext cx="37393" cy="156784"/>
            </a:xfrm>
            <a:custGeom>
              <a:avLst/>
              <a:gdLst/>
              <a:ahLst/>
              <a:cxnLst/>
              <a:rect l="l" t="t" r="r" b="b"/>
              <a:pathLst>
                <a:path w="1758" h="7372" extrusionOk="0">
                  <a:moveTo>
                    <a:pt x="1359" y="0"/>
                  </a:moveTo>
                  <a:cubicBezTo>
                    <a:pt x="418" y="2007"/>
                    <a:pt x="0" y="5313"/>
                    <a:pt x="927" y="7371"/>
                  </a:cubicBezTo>
                  <a:lnTo>
                    <a:pt x="1331" y="7191"/>
                  </a:lnTo>
                  <a:cubicBezTo>
                    <a:pt x="454" y="5248"/>
                    <a:pt x="858" y="2105"/>
                    <a:pt x="1757" y="186"/>
                  </a:cubicBezTo>
                  <a:lnTo>
                    <a:pt x="135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7478184" y="1383436"/>
              <a:ext cx="159163" cy="323989"/>
            </a:xfrm>
            <a:custGeom>
              <a:avLst/>
              <a:gdLst/>
              <a:ahLst/>
              <a:cxnLst/>
              <a:rect l="l" t="t" r="r" b="b"/>
              <a:pathLst>
                <a:path w="7483" h="15234" extrusionOk="0">
                  <a:moveTo>
                    <a:pt x="7052" y="0"/>
                  </a:moveTo>
                  <a:cubicBezTo>
                    <a:pt x="6023" y="4511"/>
                    <a:pt x="3965" y="10765"/>
                    <a:pt x="0" y="14932"/>
                  </a:cubicBezTo>
                  <a:lnTo>
                    <a:pt x="316" y="15233"/>
                  </a:lnTo>
                  <a:cubicBezTo>
                    <a:pt x="4354" y="10996"/>
                    <a:pt x="6440" y="4663"/>
                    <a:pt x="7483" y="97"/>
                  </a:cubicBezTo>
                  <a:lnTo>
                    <a:pt x="705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7447813" y="1350772"/>
              <a:ext cx="142424" cy="340301"/>
            </a:xfrm>
            <a:custGeom>
              <a:avLst/>
              <a:gdLst/>
              <a:ahLst/>
              <a:cxnLst/>
              <a:rect l="l" t="t" r="r" b="b"/>
              <a:pathLst>
                <a:path w="6696" h="16001" extrusionOk="0">
                  <a:moveTo>
                    <a:pt x="6384" y="1"/>
                  </a:moveTo>
                  <a:cubicBezTo>
                    <a:pt x="2361" y="4040"/>
                    <a:pt x="1" y="10766"/>
                    <a:pt x="775" y="16001"/>
                  </a:cubicBezTo>
                  <a:lnTo>
                    <a:pt x="1206" y="15939"/>
                  </a:lnTo>
                  <a:cubicBezTo>
                    <a:pt x="465" y="10910"/>
                    <a:pt x="2824" y="4192"/>
                    <a:pt x="6696" y="313"/>
                  </a:cubicBezTo>
                  <a:lnTo>
                    <a:pt x="6384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7397535" y="1285422"/>
              <a:ext cx="189835" cy="413823"/>
            </a:xfrm>
            <a:custGeom>
              <a:avLst/>
              <a:gdLst/>
              <a:ahLst/>
              <a:cxnLst/>
              <a:rect l="l" t="t" r="r" b="b"/>
              <a:pathLst>
                <a:path w="8925" h="19458" extrusionOk="0">
                  <a:moveTo>
                    <a:pt x="8883" y="1"/>
                  </a:moveTo>
                  <a:cubicBezTo>
                    <a:pt x="4854" y="395"/>
                    <a:pt x="2040" y="3983"/>
                    <a:pt x="1034" y="7358"/>
                  </a:cubicBezTo>
                  <a:cubicBezTo>
                    <a:pt x="1" y="10817"/>
                    <a:pt x="617" y="15346"/>
                    <a:pt x="1109" y="18985"/>
                  </a:cubicBezTo>
                  <a:lnTo>
                    <a:pt x="1173" y="19457"/>
                  </a:lnTo>
                  <a:lnTo>
                    <a:pt x="1609" y="19397"/>
                  </a:lnTo>
                  <a:lnTo>
                    <a:pt x="1544" y="18924"/>
                  </a:lnTo>
                  <a:cubicBezTo>
                    <a:pt x="1058" y="15327"/>
                    <a:pt x="450" y="10853"/>
                    <a:pt x="1456" y="7483"/>
                  </a:cubicBezTo>
                  <a:cubicBezTo>
                    <a:pt x="2416" y="4248"/>
                    <a:pt x="5100" y="812"/>
                    <a:pt x="8925" y="437"/>
                  </a:cubicBezTo>
                  <a:lnTo>
                    <a:pt x="888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7316078" y="1708016"/>
              <a:ext cx="66384" cy="67227"/>
            </a:xfrm>
            <a:custGeom>
              <a:avLst/>
              <a:gdLst/>
              <a:ahLst/>
              <a:cxnLst/>
              <a:rect l="l" t="t" r="r" b="b"/>
              <a:pathLst>
                <a:path w="3121" h="3161" extrusionOk="0">
                  <a:moveTo>
                    <a:pt x="1757" y="0"/>
                  </a:moveTo>
                  <a:cubicBezTo>
                    <a:pt x="1479" y="0"/>
                    <a:pt x="1202" y="70"/>
                    <a:pt x="961" y="216"/>
                  </a:cubicBezTo>
                  <a:cubicBezTo>
                    <a:pt x="261" y="642"/>
                    <a:pt x="1" y="1644"/>
                    <a:pt x="405" y="2358"/>
                  </a:cubicBezTo>
                  <a:cubicBezTo>
                    <a:pt x="687" y="2863"/>
                    <a:pt x="1257" y="3160"/>
                    <a:pt x="1828" y="3160"/>
                  </a:cubicBezTo>
                  <a:cubicBezTo>
                    <a:pt x="2069" y="3160"/>
                    <a:pt x="2310" y="3105"/>
                    <a:pt x="2523" y="2993"/>
                  </a:cubicBezTo>
                  <a:lnTo>
                    <a:pt x="2324" y="2604"/>
                  </a:lnTo>
                  <a:cubicBezTo>
                    <a:pt x="2172" y="2683"/>
                    <a:pt x="2001" y="2720"/>
                    <a:pt x="1828" y="2720"/>
                  </a:cubicBezTo>
                  <a:cubicBezTo>
                    <a:pt x="1413" y="2720"/>
                    <a:pt x="988" y="2505"/>
                    <a:pt x="784" y="2144"/>
                  </a:cubicBezTo>
                  <a:cubicBezTo>
                    <a:pt x="502" y="1635"/>
                    <a:pt x="692" y="898"/>
                    <a:pt x="1193" y="592"/>
                  </a:cubicBezTo>
                  <a:cubicBezTo>
                    <a:pt x="1361" y="490"/>
                    <a:pt x="1559" y="441"/>
                    <a:pt x="1759" y="441"/>
                  </a:cubicBezTo>
                  <a:cubicBezTo>
                    <a:pt x="2147" y="441"/>
                    <a:pt x="2544" y="623"/>
                    <a:pt x="2755" y="944"/>
                  </a:cubicBezTo>
                  <a:lnTo>
                    <a:pt x="3121" y="704"/>
                  </a:lnTo>
                  <a:cubicBezTo>
                    <a:pt x="2826" y="253"/>
                    <a:pt x="2289" y="0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7288196" y="1824212"/>
              <a:ext cx="60258" cy="60059"/>
            </a:xfrm>
            <a:custGeom>
              <a:avLst/>
              <a:gdLst/>
              <a:ahLst/>
              <a:cxnLst/>
              <a:rect l="l" t="t" r="r" b="b"/>
              <a:pathLst>
                <a:path w="2833" h="2824" extrusionOk="0">
                  <a:moveTo>
                    <a:pt x="1497" y="0"/>
                  </a:moveTo>
                  <a:cubicBezTo>
                    <a:pt x="1420" y="0"/>
                    <a:pt x="1341" y="6"/>
                    <a:pt x="1261" y="18"/>
                  </a:cubicBezTo>
                  <a:cubicBezTo>
                    <a:pt x="839" y="80"/>
                    <a:pt x="477" y="302"/>
                    <a:pt x="265" y="630"/>
                  </a:cubicBezTo>
                  <a:cubicBezTo>
                    <a:pt x="51" y="960"/>
                    <a:pt x="0" y="1387"/>
                    <a:pt x="116" y="1794"/>
                  </a:cubicBezTo>
                  <a:cubicBezTo>
                    <a:pt x="237" y="2207"/>
                    <a:pt x="505" y="2536"/>
                    <a:pt x="862" y="2699"/>
                  </a:cubicBezTo>
                  <a:cubicBezTo>
                    <a:pt x="1034" y="2782"/>
                    <a:pt x="1224" y="2823"/>
                    <a:pt x="1423" y="2823"/>
                  </a:cubicBezTo>
                  <a:cubicBezTo>
                    <a:pt x="1628" y="2823"/>
                    <a:pt x="1836" y="2778"/>
                    <a:pt x="2035" y="2689"/>
                  </a:cubicBezTo>
                  <a:cubicBezTo>
                    <a:pt x="2425" y="2517"/>
                    <a:pt x="2713" y="2207"/>
                    <a:pt x="2833" y="1832"/>
                  </a:cubicBezTo>
                  <a:lnTo>
                    <a:pt x="2411" y="1702"/>
                  </a:lnTo>
                  <a:cubicBezTo>
                    <a:pt x="2332" y="1952"/>
                    <a:pt x="2129" y="2166"/>
                    <a:pt x="1855" y="2286"/>
                  </a:cubicBezTo>
                  <a:cubicBezTo>
                    <a:pt x="1709" y="2350"/>
                    <a:pt x="1559" y="2382"/>
                    <a:pt x="1413" y="2382"/>
                  </a:cubicBezTo>
                  <a:cubicBezTo>
                    <a:pt x="1285" y="2382"/>
                    <a:pt x="1161" y="2357"/>
                    <a:pt x="1048" y="2305"/>
                  </a:cubicBezTo>
                  <a:cubicBezTo>
                    <a:pt x="807" y="2188"/>
                    <a:pt x="621" y="1961"/>
                    <a:pt x="543" y="1674"/>
                  </a:cubicBezTo>
                  <a:cubicBezTo>
                    <a:pt x="460" y="1387"/>
                    <a:pt x="492" y="1094"/>
                    <a:pt x="635" y="872"/>
                  </a:cubicBezTo>
                  <a:cubicBezTo>
                    <a:pt x="779" y="649"/>
                    <a:pt x="1029" y="497"/>
                    <a:pt x="1326" y="450"/>
                  </a:cubicBezTo>
                  <a:cubicBezTo>
                    <a:pt x="1381" y="442"/>
                    <a:pt x="1435" y="438"/>
                    <a:pt x="1488" y="438"/>
                  </a:cubicBezTo>
                  <a:cubicBezTo>
                    <a:pt x="1724" y="438"/>
                    <a:pt x="1943" y="514"/>
                    <a:pt x="2110" y="654"/>
                  </a:cubicBezTo>
                  <a:lnTo>
                    <a:pt x="2392" y="320"/>
                  </a:lnTo>
                  <a:cubicBezTo>
                    <a:pt x="2151" y="113"/>
                    <a:pt x="1836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7687611" y="2206422"/>
              <a:ext cx="362590" cy="194853"/>
            </a:xfrm>
            <a:custGeom>
              <a:avLst/>
              <a:gdLst/>
              <a:ahLst/>
              <a:cxnLst/>
              <a:rect l="l" t="t" r="r" b="b"/>
              <a:pathLst>
                <a:path w="17047" h="9162" extrusionOk="0">
                  <a:moveTo>
                    <a:pt x="1720" y="677"/>
                  </a:moveTo>
                  <a:cubicBezTo>
                    <a:pt x="3957" y="1914"/>
                    <a:pt x="6614" y="2539"/>
                    <a:pt x="9204" y="2539"/>
                  </a:cubicBezTo>
                  <a:cubicBezTo>
                    <a:pt x="11535" y="2539"/>
                    <a:pt x="13812" y="2033"/>
                    <a:pt x="15679" y="1011"/>
                  </a:cubicBezTo>
                  <a:cubicBezTo>
                    <a:pt x="15874" y="1772"/>
                    <a:pt x="16416" y="3895"/>
                    <a:pt x="16588" y="4877"/>
                  </a:cubicBezTo>
                  <a:cubicBezTo>
                    <a:pt x="16481" y="5091"/>
                    <a:pt x="16096" y="5828"/>
                    <a:pt x="15619" y="6390"/>
                  </a:cubicBezTo>
                  <a:cubicBezTo>
                    <a:pt x="15136" y="6955"/>
                    <a:pt x="14436" y="7432"/>
                    <a:pt x="13482" y="7849"/>
                  </a:cubicBezTo>
                  <a:cubicBezTo>
                    <a:pt x="12122" y="8444"/>
                    <a:pt x="10616" y="8728"/>
                    <a:pt x="9090" y="8728"/>
                  </a:cubicBezTo>
                  <a:cubicBezTo>
                    <a:pt x="5927" y="8728"/>
                    <a:pt x="2682" y="7505"/>
                    <a:pt x="492" y="5290"/>
                  </a:cubicBezTo>
                  <a:cubicBezTo>
                    <a:pt x="659" y="4697"/>
                    <a:pt x="1386" y="2068"/>
                    <a:pt x="1720" y="677"/>
                  </a:cubicBezTo>
                  <a:close/>
                  <a:moveTo>
                    <a:pt x="1423" y="1"/>
                  </a:moveTo>
                  <a:lnTo>
                    <a:pt x="1359" y="292"/>
                  </a:lnTo>
                  <a:cubicBezTo>
                    <a:pt x="1034" y="1711"/>
                    <a:pt x="42" y="5258"/>
                    <a:pt x="32" y="5295"/>
                  </a:cubicBezTo>
                  <a:lnTo>
                    <a:pt x="0" y="5416"/>
                  </a:lnTo>
                  <a:lnTo>
                    <a:pt x="88" y="5508"/>
                  </a:lnTo>
                  <a:cubicBezTo>
                    <a:pt x="2360" y="7864"/>
                    <a:pt x="5772" y="9161"/>
                    <a:pt x="9100" y="9161"/>
                  </a:cubicBezTo>
                  <a:cubicBezTo>
                    <a:pt x="10681" y="9161"/>
                    <a:pt x="12249" y="8870"/>
                    <a:pt x="13658" y="8253"/>
                  </a:cubicBezTo>
                  <a:cubicBezTo>
                    <a:pt x="14678" y="7808"/>
                    <a:pt x="15429" y="7293"/>
                    <a:pt x="15953" y="6672"/>
                  </a:cubicBezTo>
                  <a:cubicBezTo>
                    <a:pt x="16550" y="5972"/>
                    <a:pt x="16995" y="5044"/>
                    <a:pt x="17014" y="5003"/>
                  </a:cubicBezTo>
                  <a:lnTo>
                    <a:pt x="17047" y="4943"/>
                  </a:lnTo>
                  <a:lnTo>
                    <a:pt x="17033" y="4873"/>
                  </a:lnTo>
                  <a:cubicBezTo>
                    <a:pt x="16839" y="3696"/>
                    <a:pt x="16064" y="752"/>
                    <a:pt x="16032" y="626"/>
                  </a:cubicBezTo>
                  <a:lnTo>
                    <a:pt x="15957" y="344"/>
                  </a:lnTo>
                  <a:lnTo>
                    <a:pt x="15707" y="493"/>
                  </a:lnTo>
                  <a:cubicBezTo>
                    <a:pt x="13860" y="1570"/>
                    <a:pt x="11562" y="2104"/>
                    <a:pt x="9205" y="2104"/>
                  </a:cubicBezTo>
                  <a:cubicBezTo>
                    <a:pt x="6593" y="2104"/>
                    <a:pt x="3908" y="1448"/>
                    <a:pt x="1684" y="149"/>
                  </a:cubicBezTo>
                  <a:lnTo>
                    <a:pt x="142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7726276" y="2231090"/>
              <a:ext cx="37286" cy="121756"/>
            </a:xfrm>
            <a:custGeom>
              <a:avLst/>
              <a:gdLst/>
              <a:ahLst/>
              <a:cxnLst/>
              <a:rect l="l" t="t" r="r" b="b"/>
              <a:pathLst>
                <a:path w="1753" h="5725" extrusionOk="0">
                  <a:moveTo>
                    <a:pt x="1325" y="0"/>
                  </a:moveTo>
                  <a:lnTo>
                    <a:pt x="0" y="5628"/>
                  </a:lnTo>
                  <a:lnTo>
                    <a:pt x="426" y="5725"/>
                  </a:lnTo>
                  <a:lnTo>
                    <a:pt x="1753" y="97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7788677" y="2246848"/>
              <a:ext cx="22695" cy="135474"/>
            </a:xfrm>
            <a:custGeom>
              <a:avLst/>
              <a:gdLst/>
              <a:ahLst/>
              <a:cxnLst/>
              <a:rect l="l" t="t" r="r" b="b"/>
              <a:pathLst>
                <a:path w="1067" h="6370" extrusionOk="0">
                  <a:moveTo>
                    <a:pt x="627" y="0"/>
                  </a:moveTo>
                  <a:cubicBezTo>
                    <a:pt x="599" y="811"/>
                    <a:pt x="454" y="2003"/>
                    <a:pt x="315" y="3158"/>
                  </a:cubicBezTo>
                  <a:cubicBezTo>
                    <a:pt x="176" y="4326"/>
                    <a:pt x="28" y="5527"/>
                    <a:pt x="0" y="6357"/>
                  </a:cubicBezTo>
                  <a:lnTo>
                    <a:pt x="441" y="6370"/>
                  </a:lnTo>
                  <a:cubicBezTo>
                    <a:pt x="469" y="5563"/>
                    <a:pt x="612" y="4367"/>
                    <a:pt x="751" y="3213"/>
                  </a:cubicBezTo>
                  <a:cubicBezTo>
                    <a:pt x="890" y="2050"/>
                    <a:pt x="1034" y="845"/>
                    <a:pt x="1066" y="15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7862030" y="2256397"/>
              <a:ext cx="14527" cy="140451"/>
            </a:xfrm>
            <a:custGeom>
              <a:avLst/>
              <a:gdLst/>
              <a:ahLst/>
              <a:cxnLst/>
              <a:rect l="l" t="t" r="r" b="b"/>
              <a:pathLst>
                <a:path w="683" h="6604" extrusionOk="0">
                  <a:moveTo>
                    <a:pt x="436" y="1"/>
                  </a:moveTo>
                  <a:lnTo>
                    <a:pt x="0" y="24"/>
                  </a:lnTo>
                  <a:cubicBezTo>
                    <a:pt x="37" y="775"/>
                    <a:pt x="79" y="2065"/>
                    <a:pt x="120" y="3311"/>
                  </a:cubicBezTo>
                  <a:cubicBezTo>
                    <a:pt x="158" y="4558"/>
                    <a:pt x="204" y="5852"/>
                    <a:pt x="242" y="6603"/>
                  </a:cubicBezTo>
                  <a:lnTo>
                    <a:pt x="682" y="6584"/>
                  </a:lnTo>
                  <a:cubicBezTo>
                    <a:pt x="640" y="5833"/>
                    <a:pt x="599" y="4545"/>
                    <a:pt x="557" y="3297"/>
                  </a:cubicBezTo>
                  <a:cubicBezTo>
                    <a:pt x="520" y="2046"/>
                    <a:pt x="478" y="757"/>
                    <a:pt x="4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7923750" y="2254738"/>
              <a:ext cx="28034" cy="134793"/>
            </a:xfrm>
            <a:custGeom>
              <a:avLst/>
              <a:gdLst/>
              <a:ahLst/>
              <a:cxnLst/>
              <a:rect l="l" t="t" r="r" b="b"/>
              <a:pathLst>
                <a:path w="1318" h="6338" extrusionOk="0">
                  <a:moveTo>
                    <a:pt x="436" y="1"/>
                  </a:moveTo>
                  <a:lnTo>
                    <a:pt x="0" y="61"/>
                  </a:lnTo>
                  <a:cubicBezTo>
                    <a:pt x="312" y="2342"/>
                    <a:pt x="845" y="6185"/>
                    <a:pt x="905" y="6337"/>
                  </a:cubicBezTo>
                  <a:lnTo>
                    <a:pt x="1317" y="6194"/>
                  </a:lnTo>
                  <a:cubicBezTo>
                    <a:pt x="1262" y="5981"/>
                    <a:pt x="761" y="2374"/>
                    <a:pt x="4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7979069" y="2238767"/>
              <a:ext cx="30778" cy="123543"/>
            </a:xfrm>
            <a:custGeom>
              <a:avLst/>
              <a:gdLst/>
              <a:ahLst/>
              <a:cxnLst/>
              <a:rect l="l" t="t" r="r" b="b"/>
              <a:pathLst>
                <a:path w="1447" h="5809" extrusionOk="0">
                  <a:moveTo>
                    <a:pt x="436" y="1"/>
                  </a:moveTo>
                  <a:lnTo>
                    <a:pt x="0" y="65"/>
                  </a:lnTo>
                  <a:cubicBezTo>
                    <a:pt x="103" y="756"/>
                    <a:pt x="306" y="1869"/>
                    <a:pt x="510" y="2944"/>
                  </a:cubicBezTo>
                  <a:cubicBezTo>
                    <a:pt x="705" y="4020"/>
                    <a:pt x="914" y="5128"/>
                    <a:pt x="1011" y="5809"/>
                  </a:cubicBezTo>
                  <a:lnTo>
                    <a:pt x="1447" y="5744"/>
                  </a:lnTo>
                  <a:cubicBezTo>
                    <a:pt x="1344" y="5053"/>
                    <a:pt x="1141" y="3941"/>
                    <a:pt x="942" y="2866"/>
                  </a:cubicBezTo>
                  <a:cubicBezTo>
                    <a:pt x="742" y="1794"/>
                    <a:pt x="533" y="686"/>
                    <a:pt x="4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5679773" y="1253077"/>
              <a:ext cx="787224" cy="948807"/>
            </a:xfrm>
            <a:custGeom>
              <a:avLst/>
              <a:gdLst/>
              <a:ahLst/>
              <a:cxnLst/>
              <a:rect l="l" t="t" r="r" b="b"/>
              <a:pathLst>
                <a:path w="37011" h="44613" extrusionOk="0">
                  <a:moveTo>
                    <a:pt x="18508" y="1"/>
                  </a:moveTo>
                  <a:cubicBezTo>
                    <a:pt x="8286" y="1"/>
                    <a:pt x="1" y="8934"/>
                    <a:pt x="1" y="19949"/>
                  </a:cubicBezTo>
                  <a:cubicBezTo>
                    <a:pt x="1" y="36597"/>
                    <a:pt x="8286" y="44613"/>
                    <a:pt x="18508" y="44613"/>
                  </a:cubicBezTo>
                  <a:cubicBezTo>
                    <a:pt x="28726" y="44613"/>
                    <a:pt x="37010" y="37488"/>
                    <a:pt x="37010" y="19949"/>
                  </a:cubicBezTo>
                  <a:cubicBezTo>
                    <a:pt x="37010" y="8934"/>
                    <a:pt x="28726" y="1"/>
                    <a:pt x="18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5938308" y="2021878"/>
              <a:ext cx="270214" cy="535090"/>
            </a:xfrm>
            <a:custGeom>
              <a:avLst/>
              <a:gdLst/>
              <a:ahLst/>
              <a:cxnLst/>
              <a:rect l="l" t="t" r="r" b="b"/>
              <a:pathLst>
                <a:path w="12704" h="25160" extrusionOk="0">
                  <a:moveTo>
                    <a:pt x="0" y="0"/>
                  </a:moveTo>
                  <a:lnTo>
                    <a:pt x="0" y="25159"/>
                  </a:lnTo>
                  <a:lnTo>
                    <a:pt x="12703" y="25159"/>
                  </a:lnTo>
                  <a:lnTo>
                    <a:pt x="127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5667076" y="2251484"/>
              <a:ext cx="824659" cy="407315"/>
            </a:xfrm>
            <a:custGeom>
              <a:avLst/>
              <a:gdLst/>
              <a:ahLst/>
              <a:cxnLst/>
              <a:rect l="l" t="t" r="r" b="b"/>
              <a:pathLst>
                <a:path w="38771" h="19152" extrusionOk="0">
                  <a:moveTo>
                    <a:pt x="19105" y="0"/>
                  </a:moveTo>
                  <a:cubicBezTo>
                    <a:pt x="8702" y="0"/>
                    <a:pt x="0" y="13361"/>
                    <a:pt x="0" y="18943"/>
                  </a:cubicBezTo>
                  <a:lnTo>
                    <a:pt x="19105" y="19152"/>
                  </a:lnTo>
                  <a:lnTo>
                    <a:pt x="38205" y="19152"/>
                  </a:lnTo>
                  <a:cubicBezTo>
                    <a:pt x="38771" y="14362"/>
                    <a:pt x="29582" y="0"/>
                    <a:pt x="19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5508926" y="1697022"/>
              <a:ext cx="295844" cy="316907"/>
            </a:xfrm>
            <a:custGeom>
              <a:avLst/>
              <a:gdLst/>
              <a:ahLst/>
              <a:cxnLst/>
              <a:rect l="l" t="t" r="r" b="b"/>
              <a:pathLst>
                <a:path w="13909" h="14901" extrusionOk="0">
                  <a:moveTo>
                    <a:pt x="6278" y="1"/>
                  </a:moveTo>
                  <a:cubicBezTo>
                    <a:pt x="5657" y="1"/>
                    <a:pt x="5036" y="119"/>
                    <a:pt x="4437" y="367"/>
                  </a:cubicBezTo>
                  <a:cubicBezTo>
                    <a:pt x="1364" y="1638"/>
                    <a:pt x="1" y="5838"/>
                    <a:pt x="1396" y="9750"/>
                  </a:cubicBezTo>
                  <a:cubicBezTo>
                    <a:pt x="2515" y="12899"/>
                    <a:pt x="5075" y="14900"/>
                    <a:pt x="7633" y="14900"/>
                  </a:cubicBezTo>
                  <a:cubicBezTo>
                    <a:pt x="8254" y="14900"/>
                    <a:pt x="8876" y="14782"/>
                    <a:pt x="9476" y="14534"/>
                  </a:cubicBezTo>
                  <a:cubicBezTo>
                    <a:pt x="12546" y="13265"/>
                    <a:pt x="13909" y="9065"/>
                    <a:pt x="12518" y="5151"/>
                  </a:cubicBezTo>
                  <a:cubicBezTo>
                    <a:pt x="11399" y="2003"/>
                    <a:pt x="8835" y="1"/>
                    <a:pt x="6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6343763" y="1697022"/>
              <a:ext cx="295823" cy="316907"/>
            </a:xfrm>
            <a:custGeom>
              <a:avLst/>
              <a:gdLst/>
              <a:ahLst/>
              <a:cxnLst/>
              <a:rect l="l" t="t" r="r" b="b"/>
              <a:pathLst>
                <a:path w="13908" h="14901" extrusionOk="0">
                  <a:moveTo>
                    <a:pt x="7630" y="1"/>
                  </a:moveTo>
                  <a:cubicBezTo>
                    <a:pt x="5073" y="1"/>
                    <a:pt x="2510" y="2003"/>
                    <a:pt x="1391" y="5151"/>
                  </a:cubicBezTo>
                  <a:cubicBezTo>
                    <a:pt x="0" y="9065"/>
                    <a:pt x="1363" y="13265"/>
                    <a:pt x="4436" y="14534"/>
                  </a:cubicBezTo>
                  <a:cubicBezTo>
                    <a:pt x="5036" y="14782"/>
                    <a:pt x="5656" y="14900"/>
                    <a:pt x="6277" y="14900"/>
                  </a:cubicBezTo>
                  <a:cubicBezTo>
                    <a:pt x="8835" y="14900"/>
                    <a:pt x="11398" y="12899"/>
                    <a:pt x="12517" y="9750"/>
                  </a:cubicBezTo>
                  <a:cubicBezTo>
                    <a:pt x="13908" y="5838"/>
                    <a:pt x="12545" y="1638"/>
                    <a:pt x="9471" y="367"/>
                  </a:cubicBezTo>
                  <a:cubicBezTo>
                    <a:pt x="8871" y="119"/>
                    <a:pt x="8251" y="1"/>
                    <a:pt x="7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5715588" y="1690323"/>
              <a:ext cx="715714" cy="531368"/>
            </a:xfrm>
            <a:custGeom>
              <a:avLst/>
              <a:gdLst/>
              <a:ahLst/>
              <a:cxnLst/>
              <a:rect l="l" t="t" r="r" b="b"/>
              <a:pathLst>
                <a:path w="33649" h="24985" extrusionOk="0">
                  <a:moveTo>
                    <a:pt x="16824" y="0"/>
                  </a:moveTo>
                  <a:cubicBezTo>
                    <a:pt x="13732" y="0"/>
                    <a:pt x="3713" y="1748"/>
                    <a:pt x="0" y="11581"/>
                  </a:cubicBezTo>
                  <a:cubicBezTo>
                    <a:pt x="1855" y="18707"/>
                    <a:pt x="10394" y="24984"/>
                    <a:pt x="16824" y="24984"/>
                  </a:cubicBezTo>
                  <a:cubicBezTo>
                    <a:pt x="23250" y="24984"/>
                    <a:pt x="31789" y="18707"/>
                    <a:pt x="33648" y="11581"/>
                  </a:cubicBezTo>
                  <a:cubicBezTo>
                    <a:pt x="29930" y="1748"/>
                    <a:pt x="19912" y="0"/>
                    <a:pt x="16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5995413" y="1704422"/>
              <a:ext cx="155888" cy="45002"/>
            </a:xfrm>
            <a:custGeom>
              <a:avLst/>
              <a:gdLst/>
              <a:ahLst/>
              <a:cxnLst/>
              <a:rect l="l" t="t" r="r" b="b"/>
              <a:pathLst>
                <a:path w="7329" h="2116" extrusionOk="0">
                  <a:moveTo>
                    <a:pt x="3667" y="464"/>
                  </a:moveTo>
                  <a:cubicBezTo>
                    <a:pt x="4853" y="608"/>
                    <a:pt x="6611" y="978"/>
                    <a:pt x="6838" y="1373"/>
                  </a:cubicBezTo>
                  <a:cubicBezTo>
                    <a:pt x="6852" y="1396"/>
                    <a:pt x="6847" y="1406"/>
                    <a:pt x="6843" y="1423"/>
                  </a:cubicBezTo>
                  <a:cubicBezTo>
                    <a:pt x="6776" y="1582"/>
                    <a:pt x="6468" y="1651"/>
                    <a:pt x="6034" y="1651"/>
                  </a:cubicBezTo>
                  <a:cubicBezTo>
                    <a:pt x="5413" y="1651"/>
                    <a:pt x="4534" y="1510"/>
                    <a:pt x="3727" y="1290"/>
                  </a:cubicBezTo>
                  <a:lnTo>
                    <a:pt x="3667" y="1271"/>
                  </a:lnTo>
                  <a:lnTo>
                    <a:pt x="3602" y="1290"/>
                  </a:lnTo>
                  <a:cubicBezTo>
                    <a:pt x="2795" y="1510"/>
                    <a:pt x="1917" y="1651"/>
                    <a:pt x="1297" y="1651"/>
                  </a:cubicBezTo>
                  <a:cubicBezTo>
                    <a:pt x="863" y="1651"/>
                    <a:pt x="555" y="1582"/>
                    <a:pt x="486" y="1423"/>
                  </a:cubicBezTo>
                  <a:cubicBezTo>
                    <a:pt x="482" y="1406"/>
                    <a:pt x="477" y="1396"/>
                    <a:pt x="496" y="1373"/>
                  </a:cubicBezTo>
                  <a:cubicBezTo>
                    <a:pt x="723" y="978"/>
                    <a:pt x="2476" y="608"/>
                    <a:pt x="3667" y="464"/>
                  </a:cubicBezTo>
                  <a:close/>
                  <a:moveTo>
                    <a:pt x="3639" y="0"/>
                  </a:moveTo>
                  <a:cubicBezTo>
                    <a:pt x="3120" y="66"/>
                    <a:pt x="524" y="409"/>
                    <a:pt x="97" y="1141"/>
                  </a:cubicBezTo>
                  <a:cubicBezTo>
                    <a:pt x="9" y="1284"/>
                    <a:pt x="0" y="1447"/>
                    <a:pt x="65" y="1600"/>
                  </a:cubicBezTo>
                  <a:cubicBezTo>
                    <a:pt x="229" y="1989"/>
                    <a:pt x="748" y="2116"/>
                    <a:pt x="1356" y="2116"/>
                  </a:cubicBezTo>
                  <a:cubicBezTo>
                    <a:pt x="2189" y="2116"/>
                    <a:pt x="3190" y="1877"/>
                    <a:pt x="3667" y="1748"/>
                  </a:cubicBezTo>
                  <a:cubicBezTo>
                    <a:pt x="4140" y="1878"/>
                    <a:pt x="5142" y="2114"/>
                    <a:pt x="5976" y="2114"/>
                  </a:cubicBezTo>
                  <a:cubicBezTo>
                    <a:pt x="6584" y="2114"/>
                    <a:pt x="7102" y="1990"/>
                    <a:pt x="7264" y="1600"/>
                  </a:cubicBezTo>
                  <a:cubicBezTo>
                    <a:pt x="7329" y="1447"/>
                    <a:pt x="7320" y="1284"/>
                    <a:pt x="7232" y="1141"/>
                  </a:cubicBezTo>
                  <a:cubicBezTo>
                    <a:pt x="6806" y="409"/>
                    <a:pt x="4209" y="66"/>
                    <a:pt x="3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5676051" y="1700594"/>
              <a:ext cx="108690" cy="128477"/>
            </a:xfrm>
            <a:custGeom>
              <a:avLst/>
              <a:gdLst/>
              <a:ahLst/>
              <a:cxnLst/>
              <a:rect l="l" t="t" r="r" b="b"/>
              <a:pathLst>
                <a:path w="5110" h="6041" extrusionOk="0">
                  <a:moveTo>
                    <a:pt x="353" y="0"/>
                  </a:moveTo>
                  <a:lnTo>
                    <a:pt x="0" y="292"/>
                  </a:lnTo>
                  <a:lnTo>
                    <a:pt x="4752" y="6040"/>
                  </a:lnTo>
                  <a:lnTo>
                    <a:pt x="5109" y="5748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6361990" y="1700594"/>
              <a:ext cx="108775" cy="128477"/>
            </a:xfrm>
            <a:custGeom>
              <a:avLst/>
              <a:gdLst/>
              <a:ahLst/>
              <a:cxnLst/>
              <a:rect l="l" t="t" r="r" b="b"/>
              <a:pathLst>
                <a:path w="5114" h="6041" extrusionOk="0">
                  <a:moveTo>
                    <a:pt x="4757" y="0"/>
                  </a:moveTo>
                  <a:lnTo>
                    <a:pt x="1" y="5748"/>
                  </a:lnTo>
                  <a:lnTo>
                    <a:pt x="357" y="6040"/>
                  </a:lnTo>
                  <a:lnTo>
                    <a:pt x="5113" y="292"/>
                  </a:lnTo>
                  <a:lnTo>
                    <a:pt x="4757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5941860" y="1881587"/>
              <a:ext cx="263514" cy="9783"/>
            </a:xfrm>
            <a:custGeom>
              <a:avLst/>
              <a:gdLst/>
              <a:ahLst/>
              <a:cxnLst/>
              <a:rect l="l" t="t" r="r" b="b"/>
              <a:pathLst>
                <a:path w="12389" h="460" extrusionOk="0">
                  <a:moveTo>
                    <a:pt x="0" y="1"/>
                  </a:moveTo>
                  <a:lnTo>
                    <a:pt x="0" y="459"/>
                  </a:lnTo>
                  <a:lnTo>
                    <a:pt x="12388" y="459"/>
                  </a:lnTo>
                  <a:lnTo>
                    <a:pt x="1238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5887647" y="1961951"/>
              <a:ext cx="371948" cy="8677"/>
            </a:xfrm>
            <a:custGeom>
              <a:avLst/>
              <a:gdLst/>
              <a:ahLst/>
              <a:cxnLst/>
              <a:rect l="l" t="t" r="r" b="b"/>
              <a:pathLst>
                <a:path w="17487" h="408" extrusionOk="0">
                  <a:moveTo>
                    <a:pt x="0" y="0"/>
                  </a:moveTo>
                  <a:lnTo>
                    <a:pt x="0" y="407"/>
                  </a:lnTo>
                  <a:lnTo>
                    <a:pt x="17486" y="407"/>
                  </a:lnTo>
                  <a:lnTo>
                    <a:pt x="1748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5941860" y="2038720"/>
              <a:ext cx="263514" cy="9804"/>
            </a:xfrm>
            <a:custGeom>
              <a:avLst/>
              <a:gdLst/>
              <a:ahLst/>
              <a:cxnLst/>
              <a:rect l="l" t="t" r="r" b="b"/>
              <a:pathLst>
                <a:path w="12389" h="461" extrusionOk="0">
                  <a:moveTo>
                    <a:pt x="0" y="1"/>
                  </a:moveTo>
                  <a:lnTo>
                    <a:pt x="0" y="460"/>
                  </a:lnTo>
                  <a:lnTo>
                    <a:pt x="12388" y="460"/>
                  </a:lnTo>
                  <a:lnTo>
                    <a:pt x="1238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5878077" y="1628801"/>
              <a:ext cx="39541" cy="80583"/>
            </a:xfrm>
            <a:custGeom>
              <a:avLst/>
              <a:gdLst/>
              <a:ahLst/>
              <a:cxnLst/>
              <a:rect l="l" t="t" r="r" b="b"/>
              <a:pathLst>
                <a:path w="1859" h="3789" extrusionOk="0">
                  <a:moveTo>
                    <a:pt x="932" y="0"/>
                  </a:moveTo>
                  <a:cubicBezTo>
                    <a:pt x="418" y="0"/>
                    <a:pt x="1" y="849"/>
                    <a:pt x="1" y="1892"/>
                  </a:cubicBezTo>
                  <a:cubicBezTo>
                    <a:pt x="1" y="2940"/>
                    <a:pt x="418" y="3789"/>
                    <a:pt x="932" y="3789"/>
                  </a:cubicBezTo>
                  <a:cubicBezTo>
                    <a:pt x="1442" y="3789"/>
                    <a:pt x="1859" y="2940"/>
                    <a:pt x="1859" y="1892"/>
                  </a:cubicBezTo>
                  <a:cubicBezTo>
                    <a:pt x="1859" y="849"/>
                    <a:pt x="1442" y="0"/>
                    <a:pt x="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6205329" y="1628801"/>
              <a:ext cx="39562" cy="80583"/>
            </a:xfrm>
            <a:custGeom>
              <a:avLst/>
              <a:gdLst/>
              <a:ahLst/>
              <a:cxnLst/>
              <a:rect l="l" t="t" r="r" b="b"/>
              <a:pathLst>
                <a:path w="1860" h="3789" extrusionOk="0">
                  <a:moveTo>
                    <a:pt x="931" y="0"/>
                  </a:moveTo>
                  <a:cubicBezTo>
                    <a:pt x="417" y="0"/>
                    <a:pt x="0" y="849"/>
                    <a:pt x="0" y="1892"/>
                  </a:cubicBezTo>
                  <a:cubicBezTo>
                    <a:pt x="0" y="2940"/>
                    <a:pt x="417" y="3789"/>
                    <a:pt x="931" y="3789"/>
                  </a:cubicBezTo>
                  <a:cubicBezTo>
                    <a:pt x="1447" y="3789"/>
                    <a:pt x="1859" y="2940"/>
                    <a:pt x="1859" y="1892"/>
                  </a:cubicBezTo>
                  <a:cubicBezTo>
                    <a:pt x="1859" y="849"/>
                    <a:pt x="1447" y="0"/>
                    <a:pt x="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5559311" y="1775003"/>
              <a:ext cx="128322" cy="134113"/>
            </a:xfrm>
            <a:custGeom>
              <a:avLst/>
              <a:gdLst/>
              <a:ahLst/>
              <a:cxnLst/>
              <a:rect l="l" t="t" r="r" b="b"/>
              <a:pathLst>
                <a:path w="6033" h="6306" extrusionOk="0">
                  <a:moveTo>
                    <a:pt x="2844" y="1"/>
                  </a:moveTo>
                  <a:cubicBezTo>
                    <a:pt x="2823" y="1"/>
                    <a:pt x="2803" y="1"/>
                    <a:pt x="2782" y="1"/>
                  </a:cubicBezTo>
                  <a:cubicBezTo>
                    <a:pt x="2091" y="24"/>
                    <a:pt x="1400" y="367"/>
                    <a:pt x="876" y="952"/>
                  </a:cubicBezTo>
                  <a:cubicBezTo>
                    <a:pt x="296" y="1600"/>
                    <a:pt x="1" y="2449"/>
                    <a:pt x="65" y="3269"/>
                  </a:cubicBezTo>
                  <a:lnTo>
                    <a:pt x="525" y="3232"/>
                  </a:lnTo>
                  <a:cubicBezTo>
                    <a:pt x="469" y="2533"/>
                    <a:pt x="724" y="1814"/>
                    <a:pt x="1220" y="1258"/>
                  </a:cubicBezTo>
                  <a:cubicBezTo>
                    <a:pt x="1659" y="770"/>
                    <a:pt x="2230" y="479"/>
                    <a:pt x="2795" y="460"/>
                  </a:cubicBezTo>
                  <a:cubicBezTo>
                    <a:pt x="2815" y="459"/>
                    <a:pt x="2835" y="459"/>
                    <a:pt x="2855" y="459"/>
                  </a:cubicBezTo>
                  <a:cubicBezTo>
                    <a:pt x="3406" y="459"/>
                    <a:pt x="3966" y="713"/>
                    <a:pt x="4409" y="1155"/>
                  </a:cubicBezTo>
                  <a:cubicBezTo>
                    <a:pt x="4877" y="1624"/>
                    <a:pt x="5160" y="2231"/>
                    <a:pt x="5202" y="2852"/>
                  </a:cubicBezTo>
                  <a:cubicBezTo>
                    <a:pt x="4830" y="2875"/>
                    <a:pt x="4460" y="3051"/>
                    <a:pt x="4163" y="3357"/>
                  </a:cubicBezTo>
                  <a:cubicBezTo>
                    <a:pt x="3751" y="3784"/>
                    <a:pt x="3561" y="4358"/>
                    <a:pt x="3653" y="4897"/>
                  </a:cubicBezTo>
                  <a:cubicBezTo>
                    <a:pt x="3741" y="5434"/>
                    <a:pt x="4107" y="5898"/>
                    <a:pt x="4622" y="6143"/>
                  </a:cubicBezTo>
                  <a:cubicBezTo>
                    <a:pt x="4854" y="6250"/>
                    <a:pt x="5095" y="6305"/>
                    <a:pt x="5327" y="6305"/>
                  </a:cubicBezTo>
                  <a:cubicBezTo>
                    <a:pt x="5577" y="6305"/>
                    <a:pt x="5818" y="6241"/>
                    <a:pt x="6032" y="6115"/>
                  </a:cubicBezTo>
                  <a:lnTo>
                    <a:pt x="5804" y="5717"/>
                  </a:lnTo>
                  <a:cubicBezTo>
                    <a:pt x="5658" y="5802"/>
                    <a:pt x="5495" y="5843"/>
                    <a:pt x="5325" y="5843"/>
                  </a:cubicBezTo>
                  <a:cubicBezTo>
                    <a:pt x="5160" y="5843"/>
                    <a:pt x="4988" y="5804"/>
                    <a:pt x="4822" y="5726"/>
                  </a:cubicBezTo>
                  <a:cubicBezTo>
                    <a:pt x="4437" y="5546"/>
                    <a:pt x="4173" y="5207"/>
                    <a:pt x="4103" y="4822"/>
                  </a:cubicBezTo>
                  <a:cubicBezTo>
                    <a:pt x="4038" y="4433"/>
                    <a:pt x="4186" y="3992"/>
                    <a:pt x="4492" y="3682"/>
                  </a:cubicBezTo>
                  <a:cubicBezTo>
                    <a:pt x="4726" y="3444"/>
                    <a:pt x="5006" y="3311"/>
                    <a:pt x="5281" y="3311"/>
                  </a:cubicBezTo>
                  <a:cubicBezTo>
                    <a:pt x="5323" y="3311"/>
                    <a:pt x="5364" y="3314"/>
                    <a:pt x="5406" y="3320"/>
                  </a:cubicBezTo>
                  <a:lnTo>
                    <a:pt x="5660" y="3357"/>
                  </a:lnTo>
                  <a:lnTo>
                    <a:pt x="5670" y="3098"/>
                  </a:lnTo>
                  <a:cubicBezTo>
                    <a:pt x="5693" y="2272"/>
                    <a:pt x="5350" y="1448"/>
                    <a:pt x="4734" y="830"/>
                  </a:cubicBezTo>
                  <a:cubicBezTo>
                    <a:pt x="4202" y="300"/>
                    <a:pt x="3515" y="1"/>
                    <a:pt x="28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6459121" y="1775003"/>
              <a:ext cx="128301" cy="134113"/>
            </a:xfrm>
            <a:custGeom>
              <a:avLst/>
              <a:gdLst/>
              <a:ahLst/>
              <a:cxnLst/>
              <a:rect l="l" t="t" r="r" b="b"/>
              <a:pathLst>
                <a:path w="6032" h="6306" extrusionOk="0">
                  <a:moveTo>
                    <a:pt x="3189" y="1"/>
                  </a:moveTo>
                  <a:cubicBezTo>
                    <a:pt x="2517" y="1"/>
                    <a:pt x="1833" y="300"/>
                    <a:pt x="1297" y="830"/>
                  </a:cubicBezTo>
                  <a:cubicBezTo>
                    <a:pt x="681" y="1448"/>
                    <a:pt x="343" y="2272"/>
                    <a:pt x="366" y="3098"/>
                  </a:cubicBezTo>
                  <a:lnTo>
                    <a:pt x="371" y="3357"/>
                  </a:lnTo>
                  <a:lnTo>
                    <a:pt x="625" y="3320"/>
                  </a:lnTo>
                  <a:cubicBezTo>
                    <a:pt x="665" y="3315"/>
                    <a:pt x="704" y="3312"/>
                    <a:pt x="743" y="3312"/>
                  </a:cubicBezTo>
                  <a:cubicBezTo>
                    <a:pt x="1023" y="3312"/>
                    <a:pt x="1308" y="3442"/>
                    <a:pt x="1539" y="3682"/>
                  </a:cubicBezTo>
                  <a:cubicBezTo>
                    <a:pt x="1845" y="3992"/>
                    <a:pt x="1993" y="4433"/>
                    <a:pt x="1928" y="4822"/>
                  </a:cubicBezTo>
                  <a:cubicBezTo>
                    <a:pt x="1864" y="5207"/>
                    <a:pt x="1594" y="5546"/>
                    <a:pt x="1214" y="5726"/>
                  </a:cubicBezTo>
                  <a:cubicBezTo>
                    <a:pt x="1045" y="5804"/>
                    <a:pt x="872" y="5843"/>
                    <a:pt x="707" y="5843"/>
                  </a:cubicBezTo>
                  <a:cubicBezTo>
                    <a:pt x="537" y="5843"/>
                    <a:pt x="375" y="5802"/>
                    <a:pt x="232" y="5717"/>
                  </a:cubicBezTo>
                  <a:lnTo>
                    <a:pt x="0" y="6115"/>
                  </a:lnTo>
                  <a:cubicBezTo>
                    <a:pt x="213" y="6241"/>
                    <a:pt x="459" y="6305"/>
                    <a:pt x="704" y="6305"/>
                  </a:cubicBezTo>
                  <a:cubicBezTo>
                    <a:pt x="936" y="6305"/>
                    <a:pt x="1177" y="6250"/>
                    <a:pt x="1409" y="6143"/>
                  </a:cubicBezTo>
                  <a:cubicBezTo>
                    <a:pt x="1928" y="5898"/>
                    <a:pt x="2290" y="5434"/>
                    <a:pt x="2382" y="4897"/>
                  </a:cubicBezTo>
                  <a:cubicBezTo>
                    <a:pt x="2471" y="4358"/>
                    <a:pt x="2281" y="3784"/>
                    <a:pt x="1868" y="3357"/>
                  </a:cubicBezTo>
                  <a:cubicBezTo>
                    <a:pt x="1571" y="3051"/>
                    <a:pt x="1201" y="2875"/>
                    <a:pt x="830" y="2852"/>
                  </a:cubicBezTo>
                  <a:cubicBezTo>
                    <a:pt x="871" y="2231"/>
                    <a:pt x="1154" y="1624"/>
                    <a:pt x="1622" y="1155"/>
                  </a:cubicBezTo>
                  <a:cubicBezTo>
                    <a:pt x="2066" y="713"/>
                    <a:pt x="2630" y="459"/>
                    <a:pt x="3177" y="459"/>
                  </a:cubicBezTo>
                  <a:cubicBezTo>
                    <a:pt x="3197" y="459"/>
                    <a:pt x="3216" y="459"/>
                    <a:pt x="3236" y="460"/>
                  </a:cubicBezTo>
                  <a:cubicBezTo>
                    <a:pt x="3801" y="479"/>
                    <a:pt x="4376" y="770"/>
                    <a:pt x="4812" y="1258"/>
                  </a:cubicBezTo>
                  <a:cubicBezTo>
                    <a:pt x="5313" y="1814"/>
                    <a:pt x="5563" y="2537"/>
                    <a:pt x="5508" y="3232"/>
                  </a:cubicBezTo>
                  <a:lnTo>
                    <a:pt x="5966" y="3269"/>
                  </a:lnTo>
                  <a:cubicBezTo>
                    <a:pt x="6032" y="2449"/>
                    <a:pt x="5739" y="1600"/>
                    <a:pt x="5155" y="952"/>
                  </a:cubicBezTo>
                  <a:cubicBezTo>
                    <a:pt x="4635" y="367"/>
                    <a:pt x="3940" y="24"/>
                    <a:pt x="3250" y="1"/>
                  </a:cubicBezTo>
                  <a:cubicBezTo>
                    <a:pt x="3230" y="1"/>
                    <a:pt x="3209" y="1"/>
                    <a:pt x="318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5814464" y="1525981"/>
              <a:ext cx="137383" cy="73479"/>
            </a:xfrm>
            <a:custGeom>
              <a:avLst/>
              <a:gdLst/>
              <a:ahLst/>
              <a:cxnLst/>
              <a:rect l="l" t="t" r="r" b="b"/>
              <a:pathLst>
                <a:path w="6459" h="3455" extrusionOk="0">
                  <a:moveTo>
                    <a:pt x="4841" y="0"/>
                  </a:moveTo>
                  <a:cubicBezTo>
                    <a:pt x="2880" y="0"/>
                    <a:pt x="911" y="1170"/>
                    <a:pt x="1" y="3051"/>
                  </a:cubicBezTo>
                  <a:lnTo>
                    <a:pt x="831" y="3455"/>
                  </a:lnTo>
                  <a:cubicBezTo>
                    <a:pt x="1588" y="1891"/>
                    <a:pt x="3217" y="917"/>
                    <a:pt x="4830" y="917"/>
                  </a:cubicBezTo>
                  <a:cubicBezTo>
                    <a:pt x="5274" y="917"/>
                    <a:pt x="5716" y="991"/>
                    <a:pt x="6139" y="1146"/>
                  </a:cubicBezTo>
                  <a:lnTo>
                    <a:pt x="6459" y="284"/>
                  </a:lnTo>
                  <a:cubicBezTo>
                    <a:pt x="5936" y="91"/>
                    <a:pt x="5389" y="0"/>
                    <a:pt x="4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6157008" y="1513987"/>
              <a:ext cx="161035" cy="97490"/>
            </a:xfrm>
            <a:custGeom>
              <a:avLst/>
              <a:gdLst/>
              <a:ahLst/>
              <a:cxnLst/>
              <a:rect l="l" t="t" r="r" b="b"/>
              <a:pathLst>
                <a:path w="7571" h="4584" extrusionOk="0">
                  <a:moveTo>
                    <a:pt x="2233" y="0"/>
                  </a:moveTo>
                  <a:cubicBezTo>
                    <a:pt x="1467" y="0"/>
                    <a:pt x="702" y="166"/>
                    <a:pt x="0" y="499"/>
                  </a:cubicBezTo>
                  <a:lnTo>
                    <a:pt x="394" y="1334"/>
                  </a:lnTo>
                  <a:cubicBezTo>
                    <a:pt x="973" y="1059"/>
                    <a:pt x="1604" y="922"/>
                    <a:pt x="2235" y="922"/>
                  </a:cubicBezTo>
                  <a:cubicBezTo>
                    <a:pt x="2913" y="922"/>
                    <a:pt x="3591" y="1080"/>
                    <a:pt x="4205" y="1394"/>
                  </a:cubicBezTo>
                  <a:cubicBezTo>
                    <a:pt x="5401" y="2006"/>
                    <a:pt x="6323" y="3202"/>
                    <a:pt x="6676" y="4584"/>
                  </a:cubicBezTo>
                  <a:lnTo>
                    <a:pt x="7571" y="4357"/>
                  </a:lnTo>
                  <a:cubicBezTo>
                    <a:pt x="7153" y="2720"/>
                    <a:pt x="6051" y="1306"/>
                    <a:pt x="4622" y="574"/>
                  </a:cubicBezTo>
                  <a:cubicBezTo>
                    <a:pt x="3878" y="192"/>
                    <a:pt x="3055" y="0"/>
                    <a:pt x="2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5412795" y="1197233"/>
              <a:ext cx="650032" cy="1281112"/>
            </a:xfrm>
            <a:custGeom>
              <a:avLst/>
              <a:gdLst/>
              <a:ahLst/>
              <a:cxnLst/>
              <a:rect l="l" t="t" r="r" b="b"/>
              <a:pathLst>
                <a:path w="30561" h="60238" extrusionOk="0">
                  <a:moveTo>
                    <a:pt x="28702" y="0"/>
                  </a:moveTo>
                  <a:cubicBezTo>
                    <a:pt x="25771" y="0"/>
                    <a:pt x="22372" y="1759"/>
                    <a:pt x="20547" y="3318"/>
                  </a:cubicBezTo>
                  <a:cubicBezTo>
                    <a:pt x="16578" y="6707"/>
                    <a:pt x="13013" y="11018"/>
                    <a:pt x="8993" y="17290"/>
                  </a:cubicBezTo>
                  <a:cubicBezTo>
                    <a:pt x="6417" y="21310"/>
                    <a:pt x="3250" y="26692"/>
                    <a:pt x="1632" y="32663"/>
                  </a:cubicBezTo>
                  <a:cubicBezTo>
                    <a:pt x="0" y="38686"/>
                    <a:pt x="204" y="44680"/>
                    <a:pt x="2212" y="49534"/>
                  </a:cubicBezTo>
                  <a:cubicBezTo>
                    <a:pt x="4320" y="54633"/>
                    <a:pt x="10315" y="59236"/>
                    <a:pt x="16157" y="60238"/>
                  </a:cubicBezTo>
                  <a:lnTo>
                    <a:pt x="16231" y="59807"/>
                  </a:lnTo>
                  <a:cubicBezTo>
                    <a:pt x="10529" y="58829"/>
                    <a:pt x="4673" y="54341"/>
                    <a:pt x="2615" y="49367"/>
                  </a:cubicBezTo>
                  <a:cubicBezTo>
                    <a:pt x="644" y="44601"/>
                    <a:pt x="445" y="38708"/>
                    <a:pt x="2059" y="32779"/>
                  </a:cubicBezTo>
                  <a:cubicBezTo>
                    <a:pt x="3663" y="26864"/>
                    <a:pt x="6806" y="21524"/>
                    <a:pt x="9365" y="17527"/>
                  </a:cubicBezTo>
                  <a:cubicBezTo>
                    <a:pt x="13361" y="11292"/>
                    <a:pt x="16899" y="7013"/>
                    <a:pt x="20834" y="3652"/>
                  </a:cubicBezTo>
                  <a:cubicBezTo>
                    <a:pt x="22857" y="1919"/>
                    <a:pt x="26123" y="449"/>
                    <a:pt x="28738" y="449"/>
                  </a:cubicBezTo>
                  <a:cubicBezTo>
                    <a:pt x="29342" y="449"/>
                    <a:pt x="29911" y="528"/>
                    <a:pt x="30422" y="699"/>
                  </a:cubicBezTo>
                  <a:lnTo>
                    <a:pt x="30561" y="282"/>
                  </a:lnTo>
                  <a:cubicBezTo>
                    <a:pt x="29979" y="87"/>
                    <a:pt x="29352" y="0"/>
                    <a:pt x="2870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6060663" y="1200147"/>
              <a:ext cx="715034" cy="1300805"/>
            </a:xfrm>
            <a:custGeom>
              <a:avLst/>
              <a:gdLst/>
              <a:ahLst/>
              <a:cxnLst/>
              <a:rect l="l" t="t" r="r" b="b"/>
              <a:pathLst>
                <a:path w="33617" h="61164" extrusionOk="0">
                  <a:moveTo>
                    <a:pt x="2236" y="1"/>
                  </a:moveTo>
                  <a:cubicBezTo>
                    <a:pt x="1488" y="1"/>
                    <a:pt x="741" y="45"/>
                    <a:pt x="1" y="136"/>
                  </a:cubicBezTo>
                  <a:lnTo>
                    <a:pt x="52" y="571"/>
                  </a:lnTo>
                  <a:cubicBezTo>
                    <a:pt x="775" y="482"/>
                    <a:pt x="1505" y="439"/>
                    <a:pt x="2237" y="439"/>
                  </a:cubicBezTo>
                  <a:cubicBezTo>
                    <a:pt x="7397" y="439"/>
                    <a:pt x="12654" y="2599"/>
                    <a:pt x="16361" y="6343"/>
                  </a:cubicBezTo>
                  <a:cubicBezTo>
                    <a:pt x="20612" y="10631"/>
                    <a:pt x="23431" y="16078"/>
                    <a:pt x="26152" y="21340"/>
                  </a:cubicBezTo>
                  <a:cubicBezTo>
                    <a:pt x="28396" y="25679"/>
                    <a:pt x="30714" y="30162"/>
                    <a:pt x="31520" y="35062"/>
                  </a:cubicBezTo>
                  <a:cubicBezTo>
                    <a:pt x="33153" y="44928"/>
                    <a:pt x="26597" y="56457"/>
                    <a:pt x="16913" y="60764"/>
                  </a:cubicBezTo>
                  <a:lnTo>
                    <a:pt x="17094" y="61163"/>
                  </a:lnTo>
                  <a:cubicBezTo>
                    <a:pt x="26950" y="56782"/>
                    <a:pt x="33616" y="45043"/>
                    <a:pt x="31956" y="34993"/>
                  </a:cubicBezTo>
                  <a:cubicBezTo>
                    <a:pt x="31136" y="30019"/>
                    <a:pt x="28800" y="25508"/>
                    <a:pt x="26541" y="21141"/>
                  </a:cubicBezTo>
                  <a:cubicBezTo>
                    <a:pt x="23806" y="15846"/>
                    <a:pt x="20974" y="10366"/>
                    <a:pt x="16677" y="6033"/>
                  </a:cubicBezTo>
                  <a:cubicBezTo>
                    <a:pt x="12884" y="2208"/>
                    <a:pt x="7513" y="1"/>
                    <a:pt x="22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5676732" y="1207356"/>
              <a:ext cx="389220" cy="500488"/>
            </a:xfrm>
            <a:custGeom>
              <a:avLst/>
              <a:gdLst/>
              <a:ahLst/>
              <a:cxnLst/>
              <a:rect l="l" t="t" r="r" b="b"/>
              <a:pathLst>
                <a:path w="18299" h="23533" extrusionOk="0">
                  <a:moveTo>
                    <a:pt x="17858" y="0"/>
                  </a:moveTo>
                  <a:cubicBezTo>
                    <a:pt x="17608" y="4061"/>
                    <a:pt x="14043" y="8266"/>
                    <a:pt x="10970" y="11479"/>
                  </a:cubicBezTo>
                  <a:cubicBezTo>
                    <a:pt x="9629" y="12870"/>
                    <a:pt x="8327" y="14376"/>
                    <a:pt x="7061" y="15836"/>
                  </a:cubicBezTo>
                  <a:cubicBezTo>
                    <a:pt x="4850" y="18391"/>
                    <a:pt x="2564" y="21033"/>
                    <a:pt x="0" y="23194"/>
                  </a:cubicBezTo>
                  <a:lnTo>
                    <a:pt x="283" y="23532"/>
                  </a:lnTo>
                  <a:cubicBezTo>
                    <a:pt x="2875" y="21344"/>
                    <a:pt x="5174" y="18692"/>
                    <a:pt x="7395" y="16124"/>
                  </a:cubicBezTo>
                  <a:cubicBezTo>
                    <a:pt x="8655" y="14668"/>
                    <a:pt x="9958" y="13166"/>
                    <a:pt x="11285" y="11780"/>
                  </a:cubicBezTo>
                  <a:cubicBezTo>
                    <a:pt x="14413" y="8516"/>
                    <a:pt x="18039" y="4233"/>
                    <a:pt x="18299" y="28"/>
                  </a:cubicBezTo>
                  <a:lnTo>
                    <a:pt x="1785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6057111" y="1205378"/>
              <a:ext cx="412021" cy="503061"/>
            </a:xfrm>
            <a:custGeom>
              <a:avLst/>
              <a:gdLst/>
              <a:ahLst/>
              <a:cxnLst/>
              <a:rect l="l" t="t" r="r" b="b"/>
              <a:pathLst>
                <a:path w="19371" h="23654" extrusionOk="0">
                  <a:moveTo>
                    <a:pt x="386" y="1"/>
                  </a:moveTo>
                  <a:lnTo>
                    <a:pt x="1" y="209"/>
                  </a:lnTo>
                  <a:cubicBezTo>
                    <a:pt x="5045" y="9518"/>
                    <a:pt x="11266" y="19583"/>
                    <a:pt x="19170" y="23653"/>
                  </a:cubicBezTo>
                  <a:lnTo>
                    <a:pt x="19371" y="23259"/>
                  </a:lnTo>
                  <a:cubicBezTo>
                    <a:pt x="11572" y="19244"/>
                    <a:pt x="5402" y="9249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5675264" y="1332569"/>
              <a:ext cx="245328" cy="372989"/>
            </a:xfrm>
            <a:custGeom>
              <a:avLst/>
              <a:gdLst/>
              <a:ahLst/>
              <a:cxnLst/>
              <a:rect l="l" t="t" r="r" b="b"/>
              <a:pathLst>
                <a:path w="11534" h="17538" extrusionOk="0">
                  <a:moveTo>
                    <a:pt x="11256" y="0"/>
                  </a:moveTo>
                  <a:cubicBezTo>
                    <a:pt x="5720" y="4566"/>
                    <a:pt x="2147" y="10102"/>
                    <a:pt x="0" y="17413"/>
                  </a:cubicBezTo>
                  <a:lnTo>
                    <a:pt x="422" y="17537"/>
                  </a:lnTo>
                  <a:cubicBezTo>
                    <a:pt x="2541" y="10314"/>
                    <a:pt x="6073" y="4849"/>
                    <a:pt x="11534" y="339"/>
                  </a:cubicBezTo>
                  <a:lnTo>
                    <a:pt x="1125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6263880" y="1342819"/>
              <a:ext cx="206510" cy="350807"/>
            </a:xfrm>
            <a:custGeom>
              <a:avLst/>
              <a:gdLst/>
              <a:ahLst/>
              <a:cxnLst/>
              <a:rect l="l" t="t" r="r" b="b"/>
              <a:pathLst>
                <a:path w="9709" h="16495" extrusionOk="0">
                  <a:moveTo>
                    <a:pt x="380" y="0"/>
                  </a:moveTo>
                  <a:lnTo>
                    <a:pt x="1" y="223"/>
                  </a:lnTo>
                  <a:cubicBezTo>
                    <a:pt x="1165" y="2211"/>
                    <a:pt x="2105" y="4200"/>
                    <a:pt x="3014" y="6124"/>
                  </a:cubicBezTo>
                  <a:cubicBezTo>
                    <a:pt x="4762" y="9810"/>
                    <a:pt x="6412" y="13287"/>
                    <a:pt x="9388" y="16495"/>
                  </a:cubicBezTo>
                  <a:lnTo>
                    <a:pt x="9709" y="16193"/>
                  </a:lnTo>
                  <a:cubicBezTo>
                    <a:pt x="6778" y="13037"/>
                    <a:pt x="5142" y="9588"/>
                    <a:pt x="3412" y="5934"/>
                  </a:cubicBezTo>
                  <a:cubicBezTo>
                    <a:pt x="2500" y="4005"/>
                    <a:pt x="1549" y="2007"/>
                    <a:pt x="3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5876503" y="2312602"/>
              <a:ext cx="398004" cy="103062"/>
            </a:xfrm>
            <a:custGeom>
              <a:avLst/>
              <a:gdLst/>
              <a:ahLst/>
              <a:cxnLst/>
              <a:rect l="l" t="t" r="r" b="b"/>
              <a:pathLst>
                <a:path w="18712" h="4846" extrusionOk="0">
                  <a:moveTo>
                    <a:pt x="357" y="0"/>
                  </a:moveTo>
                  <a:lnTo>
                    <a:pt x="0" y="297"/>
                  </a:lnTo>
                  <a:cubicBezTo>
                    <a:pt x="2244" y="3010"/>
                    <a:pt x="5683" y="4707"/>
                    <a:pt x="9203" y="4836"/>
                  </a:cubicBezTo>
                  <a:cubicBezTo>
                    <a:pt x="9346" y="4840"/>
                    <a:pt x="9494" y="4846"/>
                    <a:pt x="9643" y="4846"/>
                  </a:cubicBezTo>
                  <a:cubicBezTo>
                    <a:pt x="13013" y="4846"/>
                    <a:pt x="16375" y="3422"/>
                    <a:pt x="18711" y="993"/>
                  </a:cubicBezTo>
                  <a:lnTo>
                    <a:pt x="18382" y="673"/>
                  </a:lnTo>
                  <a:cubicBezTo>
                    <a:pt x="16129" y="3019"/>
                    <a:pt x="12880" y="4385"/>
                    <a:pt x="9639" y="4385"/>
                  </a:cubicBezTo>
                  <a:cubicBezTo>
                    <a:pt x="9498" y="4385"/>
                    <a:pt x="9357" y="4382"/>
                    <a:pt x="9216" y="4377"/>
                  </a:cubicBezTo>
                  <a:cubicBezTo>
                    <a:pt x="5827" y="4252"/>
                    <a:pt x="2517" y="2615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5581578" y="1958484"/>
              <a:ext cx="233438" cy="232518"/>
            </a:xfrm>
            <a:custGeom>
              <a:avLst/>
              <a:gdLst/>
              <a:ahLst/>
              <a:cxnLst/>
              <a:rect l="l" t="t" r="r" b="b"/>
              <a:pathLst>
                <a:path w="10975" h="10933" extrusionOk="0">
                  <a:moveTo>
                    <a:pt x="3325" y="1"/>
                  </a:moveTo>
                  <a:cubicBezTo>
                    <a:pt x="1202" y="1321"/>
                    <a:pt x="1" y="4006"/>
                    <a:pt x="473" y="6388"/>
                  </a:cubicBezTo>
                  <a:cubicBezTo>
                    <a:pt x="961" y="8850"/>
                    <a:pt x="3255" y="10844"/>
                    <a:pt x="5698" y="10928"/>
                  </a:cubicBezTo>
                  <a:cubicBezTo>
                    <a:pt x="5749" y="10932"/>
                    <a:pt x="5805" y="10932"/>
                    <a:pt x="5856" y="10932"/>
                  </a:cubicBezTo>
                  <a:cubicBezTo>
                    <a:pt x="8327" y="10932"/>
                    <a:pt x="10649" y="8971"/>
                    <a:pt x="10974" y="6578"/>
                  </a:cubicBezTo>
                  <a:lnTo>
                    <a:pt x="10538" y="6518"/>
                  </a:lnTo>
                  <a:cubicBezTo>
                    <a:pt x="10239" y="8699"/>
                    <a:pt x="8118" y="10490"/>
                    <a:pt x="5866" y="10490"/>
                  </a:cubicBezTo>
                  <a:cubicBezTo>
                    <a:pt x="5815" y="10490"/>
                    <a:pt x="5764" y="10489"/>
                    <a:pt x="5713" y="10487"/>
                  </a:cubicBezTo>
                  <a:cubicBezTo>
                    <a:pt x="3469" y="10408"/>
                    <a:pt x="1355" y="8572"/>
                    <a:pt x="905" y="6300"/>
                  </a:cubicBezTo>
                  <a:cubicBezTo>
                    <a:pt x="464" y="4094"/>
                    <a:pt x="1582" y="1604"/>
                    <a:pt x="3556" y="376"/>
                  </a:cubicBezTo>
                  <a:lnTo>
                    <a:pt x="332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6331704" y="1958484"/>
              <a:ext cx="233438" cy="232518"/>
            </a:xfrm>
            <a:custGeom>
              <a:avLst/>
              <a:gdLst/>
              <a:ahLst/>
              <a:cxnLst/>
              <a:rect l="l" t="t" r="r" b="b"/>
              <a:pathLst>
                <a:path w="10975" h="10933" extrusionOk="0">
                  <a:moveTo>
                    <a:pt x="7650" y="1"/>
                  </a:moveTo>
                  <a:lnTo>
                    <a:pt x="7419" y="376"/>
                  </a:lnTo>
                  <a:cubicBezTo>
                    <a:pt x="9394" y="1604"/>
                    <a:pt x="10511" y="4094"/>
                    <a:pt x="10070" y="6300"/>
                  </a:cubicBezTo>
                  <a:cubicBezTo>
                    <a:pt x="9620" y="8572"/>
                    <a:pt x="7511" y="10408"/>
                    <a:pt x="5263" y="10487"/>
                  </a:cubicBezTo>
                  <a:cubicBezTo>
                    <a:pt x="5215" y="10489"/>
                    <a:pt x="5167" y="10490"/>
                    <a:pt x="5119" y="10490"/>
                  </a:cubicBezTo>
                  <a:cubicBezTo>
                    <a:pt x="2880" y="10490"/>
                    <a:pt x="736" y="8701"/>
                    <a:pt x="437" y="6518"/>
                  </a:cubicBezTo>
                  <a:lnTo>
                    <a:pt x="1" y="6578"/>
                  </a:lnTo>
                  <a:cubicBezTo>
                    <a:pt x="330" y="8971"/>
                    <a:pt x="2653" y="10932"/>
                    <a:pt x="5119" y="10932"/>
                  </a:cubicBezTo>
                  <a:cubicBezTo>
                    <a:pt x="5174" y="10932"/>
                    <a:pt x="5226" y="10932"/>
                    <a:pt x="5281" y="10928"/>
                  </a:cubicBezTo>
                  <a:cubicBezTo>
                    <a:pt x="7720" y="10844"/>
                    <a:pt x="10014" y="8850"/>
                    <a:pt x="10506" y="6388"/>
                  </a:cubicBezTo>
                  <a:cubicBezTo>
                    <a:pt x="10975" y="4006"/>
                    <a:pt x="9778" y="1321"/>
                    <a:pt x="765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7481544" y="3196642"/>
              <a:ext cx="787309" cy="948701"/>
            </a:xfrm>
            <a:custGeom>
              <a:avLst/>
              <a:gdLst/>
              <a:ahLst/>
              <a:cxnLst/>
              <a:rect l="l" t="t" r="r" b="b"/>
              <a:pathLst>
                <a:path w="37015" h="44608" extrusionOk="0">
                  <a:moveTo>
                    <a:pt x="18507" y="0"/>
                  </a:moveTo>
                  <a:cubicBezTo>
                    <a:pt x="8285" y="0"/>
                    <a:pt x="0" y="8929"/>
                    <a:pt x="0" y="19948"/>
                  </a:cubicBezTo>
                  <a:cubicBezTo>
                    <a:pt x="0" y="36591"/>
                    <a:pt x="8285" y="44608"/>
                    <a:pt x="18507" y="44608"/>
                  </a:cubicBezTo>
                  <a:cubicBezTo>
                    <a:pt x="28725" y="44608"/>
                    <a:pt x="37014" y="37481"/>
                    <a:pt x="37014" y="19948"/>
                  </a:cubicBezTo>
                  <a:cubicBezTo>
                    <a:pt x="37014" y="8929"/>
                    <a:pt x="28725" y="0"/>
                    <a:pt x="18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7740058" y="3965315"/>
              <a:ext cx="270214" cy="535197"/>
            </a:xfrm>
            <a:custGeom>
              <a:avLst/>
              <a:gdLst/>
              <a:ahLst/>
              <a:cxnLst/>
              <a:rect l="l" t="t" r="r" b="b"/>
              <a:pathLst>
                <a:path w="12704" h="25165" extrusionOk="0">
                  <a:moveTo>
                    <a:pt x="1" y="0"/>
                  </a:moveTo>
                  <a:lnTo>
                    <a:pt x="1" y="25164"/>
                  </a:lnTo>
                  <a:lnTo>
                    <a:pt x="12704" y="25164"/>
                  </a:lnTo>
                  <a:lnTo>
                    <a:pt x="12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7468932" y="4194943"/>
              <a:ext cx="824553" cy="407294"/>
            </a:xfrm>
            <a:custGeom>
              <a:avLst/>
              <a:gdLst/>
              <a:ahLst/>
              <a:cxnLst/>
              <a:rect l="l" t="t" r="r" b="b"/>
              <a:pathLst>
                <a:path w="38766" h="19151" extrusionOk="0">
                  <a:moveTo>
                    <a:pt x="19100" y="0"/>
                  </a:moveTo>
                  <a:cubicBezTo>
                    <a:pt x="8697" y="0"/>
                    <a:pt x="0" y="13361"/>
                    <a:pt x="0" y="18943"/>
                  </a:cubicBezTo>
                  <a:lnTo>
                    <a:pt x="19100" y="19151"/>
                  </a:lnTo>
                  <a:lnTo>
                    <a:pt x="38200" y="19151"/>
                  </a:lnTo>
                  <a:cubicBezTo>
                    <a:pt x="38765" y="14366"/>
                    <a:pt x="29577" y="0"/>
                    <a:pt x="19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7310761" y="3640586"/>
              <a:ext cx="295738" cy="316843"/>
            </a:xfrm>
            <a:custGeom>
              <a:avLst/>
              <a:gdLst/>
              <a:ahLst/>
              <a:cxnLst/>
              <a:rect l="l" t="t" r="r" b="b"/>
              <a:pathLst>
                <a:path w="13904" h="14898" extrusionOk="0">
                  <a:moveTo>
                    <a:pt x="6276" y="0"/>
                  </a:moveTo>
                  <a:cubicBezTo>
                    <a:pt x="5655" y="0"/>
                    <a:pt x="5034" y="118"/>
                    <a:pt x="4433" y="366"/>
                  </a:cubicBezTo>
                  <a:cubicBezTo>
                    <a:pt x="1359" y="1636"/>
                    <a:pt x="1" y="5836"/>
                    <a:pt x="1391" y="9749"/>
                  </a:cubicBezTo>
                  <a:cubicBezTo>
                    <a:pt x="2511" y="12896"/>
                    <a:pt x="5074" y="14897"/>
                    <a:pt x="7635" y="14897"/>
                  </a:cubicBezTo>
                  <a:cubicBezTo>
                    <a:pt x="8254" y="14897"/>
                    <a:pt x="8873" y="14780"/>
                    <a:pt x="9472" y="14534"/>
                  </a:cubicBezTo>
                  <a:cubicBezTo>
                    <a:pt x="12541" y="13263"/>
                    <a:pt x="13904" y="9063"/>
                    <a:pt x="12513" y="5151"/>
                  </a:cubicBezTo>
                  <a:cubicBezTo>
                    <a:pt x="11394" y="2002"/>
                    <a:pt x="8834" y="0"/>
                    <a:pt x="62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8145491" y="3640586"/>
              <a:ext cx="295844" cy="316843"/>
            </a:xfrm>
            <a:custGeom>
              <a:avLst/>
              <a:gdLst/>
              <a:ahLst/>
              <a:cxnLst/>
              <a:rect l="l" t="t" r="r" b="b"/>
              <a:pathLst>
                <a:path w="13909" h="14898" extrusionOk="0">
                  <a:moveTo>
                    <a:pt x="7634" y="0"/>
                  </a:moveTo>
                  <a:cubicBezTo>
                    <a:pt x="5075" y="0"/>
                    <a:pt x="2515" y="2002"/>
                    <a:pt x="1396" y="5151"/>
                  </a:cubicBezTo>
                  <a:cubicBezTo>
                    <a:pt x="0" y="9063"/>
                    <a:pt x="1363" y="13263"/>
                    <a:pt x="4438" y="14534"/>
                  </a:cubicBezTo>
                  <a:cubicBezTo>
                    <a:pt x="5036" y="14780"/>
                    <a:pt x="5655" y="14897"/>
                    <a:pt x="6275" y="14897"/>
                  </a:cubicBezTo>
                  <a:cubicBezTo>
                    <a:pt x="8835" y="14897"/>
                    <a:pt x="11398" y="12896"/>
                    <a:pt x="12517" y="9749"/>
                  </a:cubicBezTo>
                  <a:cubicBezTo>
                    <a:pt x="13908" y="5836"/>
                    <a:pt x="12545" y="1636"/>
                    <a:pt x="9477" y="366"/>
                  </a:cubicBezTo>
                  <a:cubicBezTo>
                    <a:pt x="8876" y="118"/>
                    <a:pt x="8255" y="0"/>
                    <a:pt x="76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7517317" y="3633866"/>
              <a:ext cx="715714" cy="531241"/>
            </a:xfrm>
            <a:custGeom>
              <a:avLst/>
              <a:gdLst/>
              <a:ahLst/>
              <a:cxnLst/>
              <a:rect l="l" t="t" r="r" b="b"/>
              <a:pathLst>
                <a:path w="33649" h="24979" extrusionOk="0">
                  <a:moveTo>
                    <a:pt x="16825" y="0"/>
                  </a:moveTo>
                  <a:cubicBezTo>
                    <a:pt x="13737" y="0"/>
                    <a:pt x="3719" y="1744"/>
                    <a:pt x="1" y="11581"/>
                  </a:cubicBezTo>
                  <a:cubicBezTo>
                    <a:pt x="1860" y="18707"/>
                    <a:pt x="10399" y="24979"/>
                    <a:pt x="16825" y="24979"/>
                  </a:cubicBezTo>
                  <a:cubicBezTo>
                    <a:pt x="23250" y="24979"/>
                    <a:pt x="31789" y="18707"/>
                    <a:pt x="33649" y="11581"/>
                  </a:cubicBezTo>
                  <a:cubicBezTo>
                    <a:pt x="29930" y="1744"/>
                    <a:pt x="19912" y="0"/>
                    <a:pt x="168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7797141" y="3647880"/>
              <a:ext cx="155930" cy="45066"/>
            </a:xfrm>
            <a:custGeom>
              <a:avLst/>
              <a:gdLst/>
              <a:ahLst/>
              <a:cxnLst/>
              <a:rect l="l" t="t" r="r" b="b"/>
              <a:pathLst>
                <a:path w="7331" h="2119" extrusionOk="0">
                  <a:moveTo>
                    <a:pt x="3668" y="463"/>
                  </a:moveTo>
                  <a:cubicBezTo>
                    <a:pt x="4855" y="608"/>
                    <a:pt x="6612" y="983"/>
                    <a:pt x="6839" y="1372"/>
                  </a:cubicBezTo>
                  <a:cubicBezTo>
                    <a:pt x="6853" y="1400"/>
                    <a:pt x="6849" y="1409"/>
                    <a:pt x="6843" y="1423"/>
                  </a:cubicBezTo>
                  <a:cubicBezTo>
                    <a:pt x="6777" y="1584"/>
                    <a:pt x="6468" y="1654"/>
                    <a:pt x="6033" y="1654"/>
                  </a:cubicBezTo>
                  <a:cubicBezTo>
                    <a:pt x="5412" y="1654"/>
                    <a:pt x="4534" y="1512"/>
                    <a:pt x="3728" y="1289"/>
                  </a:cubicBezTo>
                  <a:lnTo>
                    <a:pt x="3668" y="1275"/>
                  </a:lnTo>
                  <a:lnTo>
                    <a:pt x="3608" y="1289"/>
                  </a:lnTo>
                  <a:cubicBezTo>
                    <a:pt x="2799" y="1512"/>
                    <a:pt x="1922" y="1654"/>
                    <a:pt x="1302" y="1654"/>
                  </a:cubicBezTo>
                  <a:cubicBezTo>
                    <a:pt x="867" y="1654"/>
                    <a:pt x="559" y="1584"/>
                    <a:pt x="492" y="1423"/>
                  </a:cubicBezTo>
                  <a:cubicBezTo>
                    <a:pt x="483" y="1409"/>
                    <a:pt x="483" y="1400"/>
                    <a:pt x="497" y="1372"/>
                  </a:cubicBezTo>
                  <a:cubicBezTo>
                    <a:pt x="724" y="983"/>
                    <a:pt x="2476" y="608"/>
                    <a:pt x="3668" y="463"/>
                  </a:cubicBezTo>
                  <a:close/>
                  <a:moveTo>
                    <a:pt x="3668" y="0"/>
                  </a:moveTo>
                  <a:lnTo>
                    <a:pt x="3640" y="5"/>
                  </a:lnTo>
                  <a:cubicBezTo>
                    <a:pt x="3126" y="65"/>
                    <a:pt x="525" y="407"/>
                    <a:pt x="98" y="1141"/>
                  </a:cubicBezTo>
                  <a:cubicBezTo>
                    <a:pt x="15" y="1289"/>
                    <a:pt x="0" y="1447"/>
                    <a:pt x="66" y="1603"/>
                  </a:cubicBezTo>
                  <a:cubicBezTo>
                    <a:pt x="230" y="1992"/>
                    <a:pt x="748" y="2119"/>
                    <a:pt x="1354" y="2119"/>
                  </a:cubicBezTo>
                  <a:cubicBezTo>
                    <a:pt x="2188" y="2119"/>
                    <a:pt x="3190" y="1879"/>
                    <a:pt x="3668" y="1752"/>
                  </a:cubicBezTo>
                  <a:cubicBezTo>
                    <a:pt x="4145" y="1877"/>
                    <a:pt x="5142" y="2119"/>
                    <a:pt x="5976" y="2119"/>
                  </a:cubicBezTo>
                  <a:cubicBezTo>
                    <a:pt x="6584" y="2119"/>
                    <a:pt x="7103" y="1988"/>
                    <a:pt x="7266" y="1603"/>
                  </a:cubicBezTo>
                  <a:cubicBezTo>
                    <a:pt x="7330" y="1447"/>
                    <a:pt x="7322" y="1289"/>
                    <a:pt x="7238" y="1141"/>
                  </a:cubicBezTo>
                  <a:cubicBezTo>
                    <a:pt x="6811" y="407"/>
                    <a:pt x="4211" y="65"/>
                    <a:pt x="3696" y="5"/>
                  </a:cubicBezTo>
                  <a:lnTo>
                    <a:pt x="36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7477801" y="3644010"/>
              <a:ext cx="108668" cy="128605"/>
            </a:xfrm>
            <a:custGeom>
              <a:avLst/>
              <a:gdLst/>
              <a:ahLst/>
              <a:cxnLst/>
              <a:rect l="l" t="t" r="r" b="b"/>
              <a:pathLst>
                <a:path w="5109" h="6047" extrusionOk="0">
                  <a:moveTo>
                    <a:pt x="352" y="1"/>
                  </a:moveTo>
                  <a:lnTo>
                    <a:pt x="1" y="298"/>
                  </a:lnTo>
                  <a:lnTo>
                    <a:pt x="4757" y="6047"/>
                  </a:lnTo>
                  <a:lnTo>
                    <a:pt x="5109" y="5750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8163824" y="3644010"/>
              <a:ext cx="108690" cy="128605"/>
            </a:xfrm>
            <a:custGeom>
              <a:avLst/>
              <a:gdLst/>
              <a:ahLst/>
              <a:cxnLst/>
              <a:rect l="l" t="t" r="r" b="b"/>
              <a:pathLst>
                <a:path w="5110" h="6047" extrusionOk="0">
                  <a:moveTo>
                    <a:pt x="4753" y="1"/>
                  </a:moveTo>
                  <a:lnTo>
                    <a:pt x="1" y="5750"/>
                  </a:lnTo>
                  <a:lnTo>
                    <a:pt x="353" y="6047"/>
                  </a:lnTo>
                  <a:lnTo>
                    <a:pt x="5110" y="298"/>
                  </a:lnTo>
                  <a:lnTo>
                    <a:pt x="475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7743716" y="3825024"/>
              <a:ext cx="263471" cy="9889"/>
            </a:xfrm>
            <a:custGeom>
              <a:avLst/>
              <a:gdLst/>
              <a:ahLst/>
              <a:cxnLst/>
              <a:rect l="l" t="t" r="r" b="b"/>
              <a:pathLst>
                <a:path w="12387" h="465" extrusionOk="0">
                  <a:moveTo>
                    <a:pt x="0" y="0"/>
                  </a:moveTo>
                  <a:lnTo>
                    <a:pt x="0" y="464"/>
                  </a:lnTo>
                  <a:lnTo>
                    <a:pt x="12387" y="464"/>
                  </a:lnTo>
                  <a:lnTo>
                    <a:pt x="12387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7689482" y="3905367"/>
              <a:ext cx="371863" cy="8805"/>
            </a:xfrm>
            <a:custGeom>
              <a:avLst/>
              <a:gdLst/>
              <a:ahLst/>
              <a:cxnLst/>
              <a:rect l="l" t="t" r="r" b="b"/>
              <a:pathLst>
                <a:path w="17483" h="414" extrusionOk="0">
                  <a:moveTo>
                    <a:pt x="0" y="1"/>
                  </a:moveTo>
                  <a:lnTo>
                    <a:pt x="0" y="414"/>
                  </a:lnTo>
                  <a:lnTo>
                    <a:pt x="17483" y="414"/>
                  </a:lnTo>
                  <a:lnTo>
                    <a:pt x="1748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7743716" y="3982179"/>
              <a:ext cx="263471" cy="9762"/>
            </a:xfrm>
            <a:custGeom>
              <a:avLst/>
              <a:gdLst/>
              <a:ahLst/>
              <a:cxnLst/>
              <a:rect l="l" t="t" r="r" b="b"/>
              <a:pathLst>
                <a:path w="12387" h="459" extrusionOk="0">
                  <a:moveTo>
                    <a:pt x="0" y="0"/>
                  </a:moveTo>
                  <a:lnTo>
                    <a:pt x="0" y="459"/>
                  </a:lnTo>
                  <a:lnTo>
                    <a:pt x="12387" y="459"/>
                  </a:lnTo>
                  <a:lnTo>
                    <a:pt x="12387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7679827" y="3572259"/>
              <a:ext cx="39562" cy="80561"/>
            </a:xfrm>
            <a:custGeom>
              <a:avLst/>
              <a:gdLst/>
              <a:ahLst/>
              <a:cxnLst/>
              <a:rect l="l" t="t" r="r" b="b"/>
              <a:pathLst>
                <a:path w="1860" h="3788" extrusionOk="0">
                  <a:moveTo>
                    <a:pt x="932" y="0"/>
                  </a:moveTo>
                  <a:cubicBezTo>
                    <a:pt x="417" y="0"/>
                    <a:pt x="0" y="848"/>
                    <a:pt x="0" y="1896"/>
                  </a:cubicBezTo>
                  <a:cubicBezTo>
                    <a:pt x="0" y="2940"/>
                    <a:pt x="417" y="3788"/>
                    <a:pt x="932" y="3788"/>
                  </a:cubicBezTo>
                  <a:cubicBezTo>
                    <a:pt x="1446" y="3788"/>
                    <a:pt x="1859" y="2940"/>
                    <a:pt x="1859" y="1896"/>
                  </a:cubicBezTo>
                  <a:cubicBezTo>
                    <a:pt x="1859" y="848"/>
                    <a:pt x="1446" y="0"/>
                    <a:pt x="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8007164" y="3572259"/>
              <a:ext cx="39562" cy="80561"/>
            </a:xfrm>
            <a:custGeom>
              <a:avLst/>
              <a:gdLst/>
              <a:ahLst/>
              <a:cxnLst/>
              <a:rect l="l" t="t" r="r" b="b"/>
              <a:pathLst>
                <a:path w="1860" h="3788" extrusionOk="0">
                  <a:moveTo>
                    <a:pt x="928" y="0"/>
                  </a:moveTo>
                  <a:cubicBezTo>
                    <a:pt x="413" y="0"/>
                    <a:pt x="0" y="848"/>
                    <a:pt x="0" y="1896"/>
                  </a:cubicBezTo>
                  <a:cubicBezTo>
                    <a:pt x="0" y="2940"/>
                    <a:pt x="413" y="3788"/>
                    <a:pt x="928" y="3788"/>
                  </a:cubicBezTo>
                  <a:cubicBezTo>
                    <a:pt x="1442" y="3788"/>
                    <a:pt x="1859" y="2940"/>
                    <a:pt x="1859" y="1896"/>
                  </a:cubicBezTo>
                  <a:cubicBezTo>
                    <a:pt x="1859" y="848"/>
                    <a:pt x="1442" y="0"/>
                    <a:pt x="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7361039" y="3718504"/>
              <a:ext cx="128407" cy="134070"/>
            </a:xfrm>
            <a:custGeom>
              <a:avLst/>
              <a:gdLst/>
              <a:ahLst/>
              <a:cxnLst/>
              <a:rect l="l" t="t" r="r" b="b"/>
              <a:pathLst>
                <a:path w="6037" h="6304" extrusionOk="0">
                  <a:moveTo>
                    <a:pt x="2881" y="0"/>
                  </a:moveTo>
                  <a:cubicBezTo>
                    <a:pt x="2848" y="0"/>
                    <a:pt x="2815" y="1"/>
                    <a:pt x="2782" y="3"/>
                  </a:cubicBezTo>
                  <a:cubicBezTo>
                    <a:pt x="2092" y="21"/>
                    <a:pt x="1402" y="369"/>
                    <a:pt x="882" y="948"/>
                  </a:cubicBezTo>
                  <a:cubicBezTo>
                    <a:pt x="298" y="1602"/>
                    <a:pt x="1" y="2446"/>
                    <a:pt x="71" y="3267"/>
                  </a:cubicBezTo>
                  <a:lnTo>
                    <a:pt x="529" y="3229"/>
                  </a:lnTo>
                  <a:cubicBezTo>
                    <a:pt x="469" y="2534"/>
                    <a:pt x="724" y="1815"/>
                    <a:pt x="1225" y="1254"/>
                  </a:cubicBezTo>
                  <a:cubicBezTo>
                    <a:pt x="1661" y="768"/>
                    <a:pt x="2236" y="475"/>
                    <a:pt x="2797" y="462"/>
                  </a:cubicBezTo>
                  <a:cubicBezTo>
                    <a:pt x="2808" y="462"/>
                    <a:pt x="2819" y="462"/>
                    <a:pt x="2830" y="462"/>
                  </a:cubicBezTo>
                  <a:cubicBezTo>
                    <a:pt x="3385" y="462"/>
                    <a:pt x="3960" y="707"/>
                    <a:pt x="4410" y="1157"/>
                  </a:cubicBezTo>
                  <a:cubicBezTo>
                    <a:pt x="4883" y="1626"/>
                    <a:pt x="5161" y="2232"/>
                    <a:pt x="5207" y="2854"/>
                  </a:cubicBezTo>
                  <a:cubicBezTo>
                    <a:pt x="4832" y="2878"/>
                    <a:pt x="4466" y="3053"/>
                    <a:pt x="4164" y="3359"/>
                  </a:cubicBezTo>
                  <a:cubicBezTo>
                    <a:pt x="3752" y="3781"/>
                    <a:pt x="3561" y="4356"/>
                    <a:pt x="3655" y="4898"/>
                  </a:cubicBezTo>
                  <a:cubicBezTo>
                    <a:pt x="3743" y="5431"/>
                    <a:pt x="4109" y="5899"/>
                    <a:pt x="4628" y="6141"/>
                  </a:cubicBezTo>
                  <a:cubicBezTo>
                    <a:pt x="4860" y="6252"/>
                    <a:pt x="5096" y="6303"/>
                    <a:pt x="5328" y="6303"/>
                  </a:cubicBezTo>
                  <a:cubicBezTo>
                    <a:pt x="5578" y="6303"/>
                    <a:pt x="5819" y="6243"/>
                    <a:pt x="6037" y="6117"/>
                  </a:cubicBezTo>
                  <a:lnTo>
                    <a:pt x="5805" y="5719"/>
                  </a:lnTo>
                  <a:cubicBezTo>
                    <a:pt x="5662" y="5802"/>
                    <a:pt x="5499" y="5843"/>
                    <a:pt x="5328" y="5843"/>
                  </a:cubicBezTo>
                  <a:cubicBezTo>
                    <a:pt x="5162" y="5843"/>
                    <a:pt x="4990" y="5804"/>
                    <a:pt x="4823" y="5724"/>
                  </a:cubicBezTo>
                  <a:cubicBezTo>
                    <a:pt x="4438" y="5548"/>
                    <a:pt x="4173" y="5208"/>
                    <a:pt x="4109" y="4819"/>
                  </a:cubicBezTo>
                  <a:cubicBezTo>
                    <a:pt x="4039" y="4430"/>
                    <a:pt x="4192" y="3995"/>
                    <a:pt x="4494" y="3679"/>
                  </a:cubicBezTo>
                  <a:cubicBezTo>
                    <a:pt x="4729" y="3439"/>
                    <a:pt x="5016" y="3310"/>
                    <a:pt x="5293" y="3310"/>
                  </a:cubicBezTo>
                  <a:cubicBezTo>
                    <a:pt x="5331" y="3310"/>
                    <a:pt x="5369" y="3312"/>
                    <a:pt x="5407" y="3317"/>
                  </a:cubicBezTo>
                  <a:lnTo>
                    <a:pt x="5662" y="3355"/>
                  </a:lnTo>
                  <a:lnTo>
                    <a:pt x="5671" y="3100"/>
                  </a:lnTo>
                  <a:cubicBezTo>
                    <a:pt x="5694" y="2270"/>
                    <a:pt x="5356" y="1444"/>
                    <a:pt x="4740" y="833"/>
                  </a:cubicBezTo>
                  <a:cubicBezTo>
                    <a:pt x="4214" y="307"/>
                    <a:pt x="3541" y="0"/>
                    <a:pt x="288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8260849" y="3718504"/>
              <a:ext cx="128301" cy="134070"/>
            </a:xfrm>
            <a:custGeom>
              <a:avLst/>
              <a:gdLst/>
              <a:ahLst/>
              <a:cxnLst/>
              <a:rect l="l" t="t" r="r" b="b"/>
              <a:pathLst>
                <a:path w="6032" h="6304" extrusionOk="0">
                  <a:moveTo>
                    <a:pt x="3164" y="1"/>
                  </a:moveTo>
                  <a:cubicBezTo>
                    <a:pt x="2500" y="1"/>
                    <a:pt x="1828" y="304"/>
                    <a:pt x="1299" y="833"/>
                  </a:cubicBezTo>
                  <a:cubicBezTo>
                    <a:pt x="683" y="1444"/>
                    <a:pt x="344" y="2270"/>
                    <a:pt x="367" y="3100"/>
                  </a:cubicBezTo>
                  <a:lnTo>
                    <a:pt x="372" y="3355"/>
                  </a:lnTo>
                  <a:lnTo>
                    <a:pt x="627" y="3317"/>
                  </a:lnTo>
                  <a:cubicBezTo>
                    <a:pt x="665" y="3312"/>
                    <a:pt x="704" y="3310"/>
                    <a:pt x="742" y="3310"/>
                  </a:cubicBezTo>
                  <a:cubicBezTo>
                    <a:pt x="1022" y="3310"/>
                    <a:pt x="1308" y="3439"/>
                    <a:pt x="1540" y="3679"/>
                  </a:cubicBezTo>
                  <a:cubicBezTo>
                    <a:pt x="1846" y="3995"/>
                    <a:pt x="1994" y="4430"/>
                    <a:pt x="1930" y="4819"/>
                  </a:cubicBezTo>
                  <a:cubicBezTo>
                    <a:pt x="1864" y="5208"/>
                    <a:pt x="1596" y="5548"/>
                    <a:pt x="1215" y="5724"/>
                  </a:cubicBezTo>
                  <a:cubicBezTo>
                    <a:pt x="1046" y="5804"/>
                    <a:pt x="874" y="5843"/>
                    <a:pt x="709" y="5843"/>
                  </a:cubicBezTo>
                  <a:cubicBezTo>
                    <a:pt x="539" y="5843"/>
                    <a:pt x="376" y="5802"/>
                    <a:pt x="233" y="5719"/>
                  </a:cubicBezTo>
                  <a:lnTo>
                    <a:pt x="0" y="6117"/>
                  </a:lnTo>
                  <a:cubicBezTo>
                    <a:pt x="219" y="6243"/>
                    <a:pt x="460" y="6303"/>
                    <a:pt x="710" y="6303"/>
                  </a:cubicBezTo>
                  <a:cubicBezTo>
                    <a:pt x="942" y="6303"/>
                    <a:pt x="1179" y="6252"/>
                    <a:pt x="1410" y="6141"/>
                  </a:cubicBezTo>
                  <a:cubicBezTo>
                    <a:pt x="1930" y="5899"/>
                    <a:pt x="2291" y="5431"/>
                    <a:pt x="2384" y="4898"/>
                  </a:cubicBezTo>
                  <a:cubicBezTo>
                    <a:pt x="2476" y="4356"/>
                    <a:pt x="2281" y="3781"/>
                    <a:pt x="1869" y="3359"/>
                  </a:cubicBezTo>
                  <a:cubicBezTo>
                    <a:pt x="1573" y="3053"/>
                    <a:pt x="1207" y="2878"/>
                    <a:pt x="830" y="2854"/>
                  </a:cubicBezTo>
                  <a:cubicBezTo>
                    <a:pt x="873" y="2232"/>
                    <a:pt x="1155" y="1626"/>
                    <a:pt x="1624" y="1157"/>
                  </a:cubicBezTo>
                  <a:cubicBezTo>
                    <a:pt x="2078" y="707"/>
                    <a:pt x="2652" y="462"/>
                    <a:pt x="3204" y="462"/>
                  </a:cubicBezTo>
                  <a:cubicBezTo>
                    <a:pt x="3215" y="462"/>
                    <a:pt x="3226" y="462"/>
                    <a:pt x="3237" y="462"/>
                  </a:cubicBezTo>
                  <a:cubicBezTo>
                    <a:pt x="3802" y="475"/>
                    <a:pt x="4378" y="768"/>
                    <a:pt x="4813" y="1254"/>
                  </a:cubicBezTo>
                  <a:cubicBezTo>
                    <a:pt x="5313" y="1815"/>
                    <a:pt x="5564" y="2534"/>
                    <a:pt x="5508" y="3229"/>
                  </a:cubicBezTo>
                  <a:lnTo>
                    <a:pt x="5967" y="3267"/>
                  </a:lnTo>
                  <a:cubicBezTo>
                    <a:pt x="6032" y="2446"/>
                    <a:pt x="5741" y="1602"/>
                    <a:pt x="5156" y="948"/>
                  </a:cubicBezTo>
                  <a:cubicBezTo>
                    <a:pt x="4637" y="369"/>
                    <a:pt x="3941" y="21"/>
                    <a:pt x="3250" y="3"/>
                  </a:cubicBezTo>
                  <a:cubicBezTo>
                    <a:pt x="3222" y="1"/>
                    <a:pt x="3193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7616235" y="3469461"/>
              <a:ext cx="137383" cy="73437"/>
            </a:xfrm>
            <a:custGeom>
              <a:avLst/>
              <a:gdLst/>
              <a:ahLst/>
              <a:cxnLst/>
              <a:rect l="l" t="t" r="r" b="b"/>
              <a:pathLst>
                <a:path w="6459" h="3453" extrusionOk="0">
                  <a:moveTo>
                    <a:pt x="4847" y="1"/>
                  </a:moveTo>
                  <a:cubicBezTo>
                    <a:pt x="2885" y="1"/>
                    <a:pt x="915" y="1171"/>
                    <a:pt x="0" y="3054"/>
                  </a:cubicBezTo>
                  <a:lnTo>
                    <a:pt x="829" y="3452"/>
                  </a:lnTo>
                  <a:cubicBezTo>
                    <a:pt x="1586" y="1893"/>
                    <a:pt x="3214" y="918"/>
                    <a:pt x="4827" y="918"/>
                  </a:cubicBezTo>
                  <a:cubicBezTo>
                    <a:pt x="5271" y="918"/>
                    <a:pt x="5714" y="992"/>
                    <a:pt x="6138" y="1148"/>
                  </a:cubicBezTo>
                  <a:lnTo>
                    <a:pt x="6458" y="281"/>
                  </a:lnTo>
                  <a:cubicBezTo>
                    <a:pt x="5937" y="91"/>
                    <a:pt x="5393" y="1"/>
                    <a:pt x="4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7958758" y="3457530"/>
              <a:ext cx="161035" cy="97405"/>
            </a:xfrm>
            <a:custGeom>
              <a:avLst/>
              <a:gdLst/>
              <a:ahLst/>
              <a:cxnLst/>
              <a:rect l="l" t="t" r="r" b="b"/>
              <a:pathLst>
                <a:path w="7571" h="4580" extrusionOk="0">
                  <a:moveTo>
                    <a:pt x="2233" y="0"/>
                  </a:moveTo>
                  <a:cubicBezTo>
                    <a:pt x="1468" y="0"/>
                    <a:pt x="702" y="167"/>
                    <a:pt x="1" y="500"/>
                  </a:cubicBezTo>
                  <a:lnTo>
                    <a:pt x="395" y="1330"/>
                  </a:lnTo>
                  <a:cubicBezTo>
                    <a:pt x="972" y="1057"/>
                    <a:pt x="1602" y="921"/>
                    <a:pt x="2231" y="921"/>
                  </a:cubicBezTo>
                  <a:cubicBezTo>
                    <a:pt x="2910" y="921"/>
                    <a:pt x="3590" y="1079"/>
                    <a:pt x="4205" y="1394"/>
                  </a:cubicBezTo>
                  <a:cubicBezTo>
                    <a:pt x="5401" y="2006"/>
                    <a:pt x="6324" y="3198"/>
                    <a:pt x="6681" y="4580"/>
                  </a:cubicBezTo>
                  <a:lnTo>
                    <a:pt x="7571" y="4352"/>
                  </a:lnTo>
                  <a:cubicBezTo>
                    <a:pt x="7154" y="2716"/>
                    <a:pt x="6050" y="1306"/>
                    <a:pt x="4627" y="574"/>
                  </a:cubicBezTo>
                  <a:cubicBezTo>
                    <a:pt x="3880" y="192"/>
                    <a:pt x="3056" y="0"/>
                    <a:pt x="2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7386880" y="2959380"/>
              <a:ext cx="999903" cy="688663"/>
            </a:xfrm>
            <a:custGeom>
              <a:avLst/>
              <a:gdLst/>
              <a:ahLst/>
              <a:cxnLst/>
              <a:rect l="l" t="t" r="r" b="b"/>
              <a:pathLst>
                <a:path w="47010" h="32381" extrusionOk="0">
                  <a:moveTo>
                    <a:pt x="29949" y="1"/>
                  </a:moveTo>
                  <a:cubicBezTo>
                    <a:pt x="29702" y="1"/>
                    <a:pt x="29450" y="8"/>
                    <a:pt x="29193" y="22"/>
                  </a:cubicBezTo>
                  <a:cubicBezTo>
                    <a:pt x="26629" y="161"/>
                    <a:pt x="23570" y="1208"/>
                    <a:pt x="22453" y="3722"/>
                  </a:cubicBezTo>
                  <a:cubicBezTo>
                    <a:pt x="20952" y="2428"/>
                    <a:pt x="18967" y="1723"/>
                    <a:pt x="16987" y="1723"/>
                  </a:cubicBezTo>
                  <a:cubicBezTo>
                    <a:pt x="16276" y="1723"/>
                    <a:pt x="15565" y="1814"/>
                    <a:pt x="14878" y="2001"/>
                  </a:cubicBezTo>
                  <a:cubicBezTo>
                    <a:pt x="12259" y="2715"/>
                    <a:pt x="10066" y="4820"/>
                    <a:pt x="9217" y="7398"/>
                  </a:cubicBezTo>
                  <a:cubicBezTo>
                    <a:pt x="8470" y="7070"/>
                    <a:pt x="7648" y="6905"/>
                    <a:pt x="6805" y="6905"/>
                  </a:cubicBezTo>
                  <a:cubicBezTo>
                    <a:pt x="5990" y="6905"/>
                    <a:pt x="5154" y="7060"/>
                    <a:pt x="4345" y="7370"/>
                  </a:cubicBezTo>
                  <a:cubicBezTo>
                    <a:pt x="2607" y="8033"/>
                    <a:pt x="1253" y="9317"/>
                    <a:pt x="626" y="10888"/>
                  </a:cubicBezTo>
                  <a:cubicBezTo>
                    <a:pt x="1" y="12460"/>
                    <a:pt x="103" y="14324"/>
                    <a:pt x="904" y="15997"/>
                  </a:cubicBezTo>
                  <a:cubicBezTo>
                    <a:pt x="1683" y="17615"/>
                    <a:pt x="3001" y="18830"/>
                    <a:pt x="4544" y="19358"/>
                  </a:cubicBezTo>
                  <a:cubicBezTo>
                    <a:pt x="4432" y="21518"/>
                    <a:pt x="4409" y="23683"/>
                    <a:pt x="4387" y="25779"/>
                  </a:cubicBezTo>
                  <a:cubicBezTo>
                    <a:pt x="4368" y="27926"/>
                    <a:pt x="4345" y="30146"/>
                    <a:pt x="4224" y="32353"/>
                  </a:cubicBezTo>
                  <a:lnTo>
                    <a:pt x="4683" y="32381"/>
                  </a:lnTo>
                  <a:cubicBezTo>
                    <a:pt x="4804" y="30164"/>
                    <a:pt x="4826" y="27934"/>
                    <a:pt x="4850" y="25784"/>
                  </a:cubicBezTo>
                  <a:cubicBezTo>
                    <a:pt x="4873" y="23638"/>
                    <a:pt x="4896" y="21412"/>
                    <a:pt x="5017" y="19205"/>
                  </a:cubicBezTo>
                  <a:lnTo>
                    <a:pt x="5027" y="19029"/>
                  </a:lnTo>
                  <a:lnTo>
                    <a:pt x="4850" y="18973"/>
                  </a:lnTo>
                  <a:cubicBezTo>
                    <a:pt x="3358" y="18519"/>
                    <a:pt x="2068" y="17360"/>
                    <a:pt x="1322" y="15798"/>
                  </a:cubicBezTo>
                  <a:cubicBezTo>
                    <a:pt x="571" y="14240"/>
                    <a:pt x="474" y="12511"/>
                    <a:pt x="1053" y="11059"/>
                  </a:cubicBezTo>
                  <a:cubicBezTo>
                    <a:pt x="1633" y="9604"/>
                    <a:pt x="2894" y="8417"/>
                    <a:pt x="4507" y="7800"/>
                  </a:cubicBezTo>
                  <a:cubicBezTo>
                    <a:pt x="5263" y="7510"/>
                    <a:pt x="6043" y="7366"/>
                    <a:pt x="6803" y="7366"/>
                  </a:cubicBezTo>
                  <a:cubicBezTo>
                    <a:pt x="7669" y="7366"/>
                    <a:pt x="8508" y="7553"/>
                    <a:pt x="9255" y="7926"/>
                  </a:cubicBezTo>
                  <a:lnTo>
                    <a:pt x="9505" y="8046"/>
                  </a:lnTo>
                  <a:lnTo>
                    <a:pt x="9578" y="7783"/>
                  </a:lnTo>
                  <a:cubicBezTo>
                    <a:pt x="10320" y="5237"/>
                    <a:pt x="12443" y="3142"/>
                    <a:pt x="15002" y="2446"/>
                  </a:cubicBezTo>
                  <a:cubicBezTo>
                    <a:pt x="15652" y="2269"/>
                    <a:pt x="16323" y="2182"/>
                    <a:pt x="16995" y="2182"/>
                  </a:cubicBezTo>
                  <a:cubicBezTo>
                    <a:pt x="18967" y="2182"/>
                    <a:pt x="20945" y="2925"/>
                    <a:pt x="22384" y="4278"/>
                  </a:cubicBezTo>
                  <a:lnTo>
                    <a:pt x="22638" y="4518"/>
                  </a:lnTo>
                  <a:lnTo>
                    <a:pt x="22759" y="4189"/>
                  </a:lnTo>
                  <a:cubicBezTo>
                    <a:pt x="23676" y="1663"/>
                    <a:pt x="26699" y="615"/>
                    <a:pt x="29221" y="480"/>
                  </a:cubicBezTo>
                  <a:cubicBezTo>
                    <a:pt x="29466" y="467"/>
                    <a:pt x="29706" y="461"/>
                    <a:pt x="29940" y="461"/>
                  </a:cubicBezTo>
                  <a:cubicBezTo>
                    <a:pt x="31835" y="461"/>
                    <a:pt x="33362" y="893"/>
                    <a:pt x="34497" y="1756"/>
                  </a:cubicBezTo>
                  <a:cubicBezTo>
                    <a:pt x="35860" y="2789"/>
                    <a:pt x="36745" y="4852"/>
                    <a:pt x="35879" y="6512"/>
                  </a:cubicBezTo>
                  <a:lnTo>
                    <a:pt x="35479" y="7267"/>
                  </a:lnTo>
                  <a:lnTo>
                    <a:pt x="36202" y="6814"/>
                  </a:lnTo>
                  <a:cubicBezTo>
                    <a:pt x="36958" y="6336"/>
                    <a:pt x="37850" y="6107"/>
                    <a:pt x="38747" y="6107"/>
                  </a:cubicBezTo>
                  <a:cubicBezTo>
                    <a:pt x="40226" y="6107"/>
                    <a:pt x="41721" y="6728"/>
                    <a:pt x="42647" y="7871"/>
                  </a:cubicBezTo>
                  <a:cubicBezTo>
                    <a:pt x="44140" y="9706"/>
                    <a:pt x="44010" y="12696"/>
                    <a:pt x="42364" y="14393"/>
                  </a:cubicBezTo>
                  <a:lnTo>
                    <a:pt x="41956" y="14814"/>
                  </a:lnTo>
                  <a:lnTo>
                    <a:pt x="42540" y="14782"/>
                  </a:lnTo>
                  <a:cubicBezTo>
                    <a:pt x="42601" y="14779"/>
                    <a:pt x="42662" y="14777"/>
                    <a:pt x="42724" y="14777"/>
                  </a:cubicBezTo>
                  <a:cubicBezTo>
                    <a:pt x="44005" y="14777"/>
                    <a:pt x="45244" y="15503"/>
                    <a:pt x="45869" y="16618"/>
                  </a:cubicBezTo>
                  <a:cubicBezTo>
                    <a:pt x="46528" y="17791"/>
                    <a:pt x="46453" y="19316"/>
                    <a:pt x="45698" y="20420"/>
                  </a:cubicBezTo>
                  <a:cubicBezTo>
                    <a:pt x="45405" y="20842"/>
                    <a:pt x="45034" y="21194"/>
                    <a:pt x="44641" y="21565"/>
                  </a:cubicBezTo>
                  <a:cubicBezTo>
                    <a:pt x="44297" y="21894"/>
                    <a:pt x="43935" y="22232"/>
                    <a:pt x="43639" y="22622"/>
                  </a:cubicBezTo>
                  <a:cubicBezTo>
                    <a:pt x="42480" y="24143"/>
                    <a:pt x="42439" y="26090"/>
                    <a:pt x="42396" y="27971"/>
                  </a:cubicBezTo>
                  <a:cubicBezTo>
                    <a:pt x="42364" y="29413"/>
                    <a:pt x="42332" y="30906"/>
                    <a:pt x="41799" y="32195"/>
                  </a:cubicBezTo>
                  <a:lnTo>
                    <a:pt x="42225" y="32372"/>
                  </a:lnTo>
                  <a:cubicBezTo>
                    <a:pt x="42790" y="30999"/>
                    <a:pt x="42823" y="29464"/>
                    <a:pt x="42856" y="27981"/>
                  </a:cubicBezTo>
                  <a:cubicBezTo>
                    <a:pt x="42897" y="26090"/>
                    <a:pt x="42939" y="24305"/>
                    <a:pt x="44005" y="22900"/>
                  </a:cubicBezTo>
                  <a:cubicBezTo>
                    <a:pt x="44283" y="22538"/>
                    <a:pt x="44608" y="22228"/>
                    <a:pt x="44955" y="21899"/>
                  </a:cubicBezTo>
                  <a:cubicBezTo>
                    <a:pt x="45349" y="21528"/>
                    <a:pt x="45758" y="21143"/>
                    <a:pt x="46072" y="20679"/>
                  </a:cubicBezTo>
                  <a:cubicBezTo>
                    <a:pt x="46930" y="19437"/>
                    <a:pt x="47009" y="17713"/>
                    <a:pt x="46272" y="16395"/>
                  </a:cubicBezTo>
                  <a:cubicBezTo>
                    <a:pt x="45619" y="15227"/>
                    <a:pt x="44352" y="14439"/>
                    <a:pt x="43027" y="14333"/>
                  </a:cubicBezTo>
                  <a:cubicBezTo>
                    <a:pt x="44506" y="12432"/>
                    <a:pt x="44529" y="9456"/>
                    <a:pt x="43004" y="7582"/>
                  </a:cubicBezTo>
                  <a:cubicBezTo>
                    <a:pt x="41988" y="6331"/>
                    <a:pt x="40356" y="5652"/>
                    <a:pt x="38740" y="5652"/>
                  </a:cubicBezTo>
                  <a:cubicBezTo>
                    <a:pt x="37980" y="5652"/>
                    <a:pt x="37223" y="5802"/>
                    <a:pt x="36536" y="6114"/>
                  </a:cubicBezTo>
                  <a:cubicBezTo>
                    <a:pt x="37056" y="4370"/>
                    <a:pt x="36129" y="2419"/>
                    <a:pt x="34775" y="1389"/>
                  </a:cubicBezTo>
                  <a:cubicBezTo>
                    <a:pt x="33562" y="469"/>
                    <a:pt x="31944" y="1"/>
                    <a:pt x="2994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8025114" y="3266436"/>
              <a:ext cx="258664" cy="135899"/>
            </a:xfrm>
            <a:custGeom>
              <a:avLst/>
              <a:gdLst/>
              <a:ahLst/>
              <a:cxnLst/>
              <a:rect l="l" t="t" r="r" b="b"/>
              <a:pathLst>
                <a:path w="12161" h="6390" extrusionOk="0">
                  <a:moveTo>
                    <a:pt x="446" y="0"/>
                  </a:moveTo>
                  <a:lnTo>
                    <a:pt x="1" y="125"/>
                  </a:lnTo>
                  <a:cubicBezTo>
                    <a:pt x="700" y="2564"/>
                    <a:pt x="2504" y="4637"/>
                    <a:pt x="4822" y="5660"/>
                  </a:cubicBezTo>
                  <a:cubicBezTo>
                    <a:pt x="5925" y="6148"/>
                    <a:pt x="7121" y="6389"/>
                    <a:pt x="8317" y="6389"/>
                  </a:cubicBezTo>
                  <a:cubicBezTo>
                    <a:pt x="9643" y="6389"/>
                    <a:pt x="10964" y="6092"/>
                    <a:pt x="12160" y="5504"/>
                  </a:cubicBezTo>
                  <a:lnTo>
                    <a:pt x="11957" y="5091"/>
                  </a:lnTo>
                  <a:cubicBezTo>
                    <a:pt x="10827" y="5650"/>
                    <a:pt x="9574" y="5931"/>
                    <a:pt x="8320" y="5931"/>
                  </a:cubicBezTo>
                  <a:cubicBezTo>
                    <a:pt x="7186" y="5931"/>
                    <a:pt x="6051" y="5701"/>
                    <a:pt x="5007" y="5239"/>
                  </a:cubicBezTo>
                  <a:cubicBezTo>
                    <a:pt x="2814" y="4270"/>
                    <a:pt x="1103" y="2309"/>
                    <a:pt x="44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8189580" y="3401793"/>
              <a:ext cx="85399" cy="111527"/>
            </a:xfrm>
            <a:custGeom>
              <a:avLst/>
              <a:gdLst/>
              <a:ahLst/>
              <a:cxnLst/>
              <a:rect l="l" t="t" r="r" b="b"/>
              <a:pathLst>
                <a:path w="4015" h="5244" extrusionOk="0">
                  <a:moveTo>
                    <a:pt x="116" y="1"/>
                  </a:moveTo>
                  <a:cubicBezTo>
                    <a:pt x="0" y="2318"/>
                    <a:pt x="1659" y="4618"/>
                    <a:pt x="3894" y="5243"/>
                  </a:cubicBezTo>
                  <a:lnTo>
                    <a:pt x="4015" y="4798"/>
                  </a:lnTo>
                  <a:cubicBezTo>
                    <a:pt x="1980" y="4233"/>
                    <a:pt x="469" y="2133"/>
                    <a:pt x="574" y="24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8248642" y="3505230"/>
              <a:ext cx="24865" cy="147405"/>
            </a:xfrm>
            <a:custGeom>
              <a:avLst/>
              <a:gdLst/>
              <a:ahLst/>
              <a:cxnLst/>
              <a:rect l="l" t="t" r="r" b="b"/>
              <a:pathLst>
                <a:path w="1169" h="6931" extrusionOk="0">
                  <a:moveTo>
                    <a:pt x="459" y="0"/>
                  </a:moveTo>
                  <a:lnTo>
                    <a:pt x="0" y="37"/>
                  </a:lnTo>
                  <a:cubicBezTo>
                    <a:pt x="93" y="1149"/>
                    <a:pt x="273" y="2897"/>
                    <a:pt x="408" y="4158"/>
                  </a:cubicBezTo>
                  <a:cubicBezTo>
                    <a:pt x="705" y="6916"/>
                    <a:pt x="705" y="6916"/>
                    <a:pt x="927" y="6931"/>
                  </a:cubicBezTo>
                  <a:lnTo>
                    <a:pt x="1169" y="6745"/>
                  </a:lnTo>
                  <a:lnTo>
                    <a:pt x="941" y="6698"/>
                  </a:lnTo>
                  <a:lnTo>
                    <a:pt x="1159" y="6634"/>
                  </a:lnTo>
                  <a:cubicBezTo>
                    <a:pt x="1103" y="6383"/>
                    <a:pt x="635" y="2091"/>
                    <a:pt x="45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7715493" y="3272263"/>
              <a:ext cx="319624" cy="101361"/>
            </a:xfrm>
            <a:custGeom>
              <a:avLst/>
              <a:gdLst/>
              <a:ahLst/>
              <a:cxnLst/>
              <a:rect l="l" t="t" r="r" b="b"/>
              <a:pathLst>
                <a:path w="15027" h="4766" extrusionOk="0">
                  <a:moveTo>
                    <a:pt x="14632" y="0"/>
                  </a:moveTo>
                  <a:cubicBezTo>
                    <a:pt x="13144" y="2485"/>
                    <a:pt x="10423" y="4126"/>
                    <a:pt x="7530" y="4288"/>
                  </a:cubicBezTo>
                  <a:cubicBezTo>
                    <a:pt x="7322" y="4300"/>
                    <a:pt x="7117" y="4306"/>
                    <a:pt x="6914" y="4306"/>
                  </a:cubicBezTo>
                  <a:cubicBezTo>
                    <a:pt x="4175" y="4306"/>
                    <a:pt x="1922" y="3233"/>
                    <a:pt x="368" y="1192"/>
                  </a:cubicBezTo>
                  <a:lnTo>
                    <a:pt x="1" y="1470"/>
                  </a:lnTo>
                  <a:cubicBezTo>
                    <a:pt x="1648" y="3634"/>
                    <a:pt x="4030" y="4766"/>
                    <a:pt x="6918" y="4766"/>
                  </a:cubicBezTo>
                  <a:cubicBezTo>
                    <a:pt x="7127" y="4766"/>
                    <a:pt x="7340" y="4761"/>
                    <a:pt x="7553" y="4747"/>
                  </a:cubicBezTo>
                  <a:cubicBezTo>
                    <a:pt x="10599" y="4580"/>
                    <a:pt x="13459" y="2851"/>
                    <a:pt x="15027" y="236"/>
                  </a:cubicBezTo>
                  <a:lnTo>
                    <a:pt x="1463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7541393" y="3226712"/>
              <a:ext cx="238628" cy="97809"/>
            </a:xfrm>
            <a:custGeom>
              <a:avLst/>
              <a:gdLst/>
              <a:ahLst/>
              <a:cxnLst/>
              <a:rect l="l" t="t" r="r" b="b"/>
              <a:pathLst>
                <a:path w="11219" h="4599" extrusionOk="0">
                  <a:moveTo>
                    <a:pt x="10779" y="0"/>
                  </a:moveTo>
                  <a:cubicBezTo>
                    <a:pt x="10167" y="2104"/>
                    <a:pt x="8225" y="3788"/>
                    <a:pt x="6051" y="4089"/>
                  </a:cubicBezTo>
                  <a:cubicBezTo>
                    <a:pt x="5809" y="4123"/>
                    <a:pt x="5566" y="4139"/>
                    <a:pt x="5322" y="4139"/>
                  </a:cubicBezTo>
                  <a:cubicBezTo>
                    <a:pt x="3373" y="4139"/>
                    <a:pt x="1420" y="3093"/>
                    <a:pt x="390" y="1437"/>
                  </a:cubicBezTo>
                  <a:lnTo>
                    <a:pt x="0" y="1678"/>
                  </a:lnTo>
                  <a:cubicBezTo>
                    <a:pt x="1113" y="3467"/>
                    <a:pt x="3222" y="4599"/>
                    <a:pt x="5332" y="4599"/>
                  </a:cubicBezTo>
                  <a:cubicBezTo>
                    <a:pt x="5591" y="4599"/>
                    <a:pt x="5856" y="4580"/>
                    <a:pt x="6115" y="4543"/>
                  </a:cubicBezTo>
                  <a:cubicBezTo>
                    <a:pt x="8461" y="4218"/>
                    <a:pt x="10561" y="2401"/>
                    <a:pt x="11219" y="125"/>
                  </a:cubicBezTo>
                  <a:lnTo>
                    <a:pt x="107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7504216" y="3317304"/>
              <a:ext cx="127897" cy="109166"/>
            </a:xfrm>
            <a:custGeom>
              <a:avLst/>
              <a:gdLst/>
              <a:ahLst/>
              <a:cxnLst/>
              <a:rect l="l" t="t" r="r" b="b"/>
              <a:pathLst>
                <a:path w="6013" h="5133" extrusionOk="0">
                  <a:moveTo>
                    <a:pt x="5555" y="1"/>
                  </a:moveTo>
                  <a:cubicBezTo>
                    <a:pt x="5439" y="1340"/>
                    <a:pt x="4780" y="2601"/>
                    <a:pt x="3755" y="3469"/>
                  </a:cubicBezTo>
                  <a:cubicBezTo>
                    <a:pt x="2836" y="4242"/>
                    <a:pt x="1656" y="4672"/>
                    <a:pt x="453" y="4672"/>
                  </a:cubicBezTo>
                  <a:cubicBezTo>
                    <a:pt x="315" y="4672"/>
                    <a:pt x="177" y="4666"/>
                    <a:pt x="38" y="4655"/>
                  </a:cubicBezTo>
                  <a:lnTo>
                    <a:pt x="0" y="5114"/>
                  </a:lnTo>
                  <a:cubicBezTo>
                    <a:pt x="149" y="5128"/>
                    <a:pt x="297" y="5132"/>
                    <a:pt x="445" y="5132"/>
                  </a:cubicBezTo>
                  <a:cubicBezTo>
                    <a:pt x="1753" y="5132"/>
                    <a:pt x="3047" y="4665"/>
                    <a:pt x="4052" y="3816"/>
                  </a:cubicBezTo>
                  <a:cubicBezTo>
                    <a:pt x="5170" y="2875"/>
                    <a:pt x="5884" y="1498"/>
                    <a:pt x="6013" y="42"/>
                  </a:cubicBezTo>
                  <a:lnTo>
                    <a:pt x="555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7476801" y="3421017"/>
              <a:ext cx="59790" cy="227775"/>
            </a:xfrm>
            <a:custGeom>
              <a:avLst/>
              <a:gdLst/>
              <a:ahLst/>
              <a:cxnLst/>
              <a:rect l="l" t="t" r="r" b="b"/>
              <a:pathLst>
                <a:path w="2811" h="10710" extrusionOk="0">
                  <a:moveTo>
                    <a:pt x="2351" y="0"/>
                  </a:moveTo>
                  <a:cubicBezTo>
                    <a:pt x="2073" y="2448"/>
                    <a:pt x="1484" y="4706"/>
                    <a:pt x="863" y="7103"/>
                  </a:cubicBezTo>
                  <a:cubicBezTo>
                    <a:pt x="571" y="8238"/>
                    <a:pt x="265" y="9416"/>
                    <a:pt x="1" y="10608"/>
                  </a:cubicBezTo>
                  <a:lnTo>
                    <a:pt x="450" y="10709"/>
                  </a:lnTo>
                  <a:cubicBezTo>
                    <a:pt x="715" y="9528"/>
                    <a:pt x="1016" y="8355"/>
                    <a:pt x="1313" y="7219"/>
                  </a:cubicBezTo>
                  <a:cubicBezTo>
                    <a:pt x="1906" y="4915"/>
                    <a:pt x="2523" y="2531"/>
                    <a:pt x="2810" y="51"/>
                  </a:cubicBezTo>
                  <a:lnTo>
                    <a:pt x="23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7695693" y="4246874"/>
              <a:ext cx="350083" cy="89260"/>
            </a:xfrm>
            <a:custGeom>
              <a:avLst/>
              <a:gdLst/>
              <a:ahLst/>
              <a:cxnLst/>
              <a:rect l="l" t="t" r="r" b="b"/>
              <a:pathLst>
                <a:path w="16459" h="4197" extrusionOk="0">
                  <a:moveTo>
                    <a:pt x="16106" y="0"/>
                  </a:moveTo>
                  <a:cubicBezTo>
                    <a:pt x="14191" y="2300"/>
                    <a:pt x="11266" y="3695"/>
                    <a:pt x="8271" y="3738"/>
                  </a:cubicBezTo>
                  <a:cubicBezTo>
                    <a:pt x="8226" y="3738"/>
                    <a:pt x="8180" y="3739"/>
                    <a:pt x="8135" y="3739"/>
                  </a:cubicBezTo>
                  <a:cubicBezTo>
                    <a:pt x="5188" y="3739"/>
                    <a:pt x="2288" y="2420"/>
                    <a:pt x="348" y="205"/>
                  </a:cubicBezTo>
                  <a:lnTo>
                    <a:pt x="1" y="507"/>
                  </a:lnTo>
                  <a:cubicBezTo>
                    <a:pt x="2031" y="2824"/>
                    <a:pt x="5068" y="4196"/>
                    <a:pt x="8146" y="4196"/>
                  </a:cubicBezTo>
                  <a:lnTo>
                    <a:pt x="8281" y="4196"/>
                  </a:lnTo>
                  <a:cubicBezTo>
                    <a:pt x="11405" y="4155"/>
                    <a:pt x="14460" y="2698"/>
                    <a:pt x="16459" y="293"/>
                  </a:cubicBezTo>
                  <a:lnTo>
                    <a:pt x="1610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7670851" y="4271925"/>
              <a:ext cx="398004" cy="109379"/>
            </a:xfrm>
            <a:custGeom>
              <a:avLst/>
              <a:gdLst/>
              <a:ahLst/>
              <a:cxnLst/>
              <a:rect l="l" t="t" r="r" b="b"/>
              <a:pathLst>
                <a:path w="18712" h="5143" extrusionOk="0">
                  <a:moveTo>
                    <a:pt x="339" y="1"/>
                  </a:moveTo>
                  <a:lnTo>
                    <a:pt x="0" y="311"/>
                  </a:lnTo>
                  <a:cubicBezTo>
                    <a:pt x="2671" y="3217"/>
                    <a:pt x="6111" y="4975"/>
                    <a:pt x="9430" y="5128"/>
                  </a:cubicBezTo>
                  <a:cubicBezTo>
                    <a:pt x="9601" y="5136"/>
                    <a:pt x="9773" y="5142"/>
                    <a:pt x="9949" y="5142"/>
                  </a:cubicBezTo>
                  <a:cubicBezTo>
                    <a:pt x="13273" y="5142"/>
                    <a:pt x="17278" y="3696"/>
                    <a:pt x="18711" y="390"/>
                  </a:cubicBezTo>
                  <a:lnTo>
                    <a:pt x="18289" y="209"/>
                  </a:lnTo>
                  <a:cubicBezTo>
                    <a:pt x="16935" y="3328"/>
                    <a:pt x="13108" y="4680"/>
                    <a:pt x="9933" y="4680"/>
                  </a:cubicBezTo>
                  <a:cubicBezTo>
                    <a:pt x="9771" y="4680"/>
                    <a:pt x="9611" y="4676"/>
                    <a:pt x="9453" y="4669"/>
                  </a:cubicBezTo>
                  <a:cubicBezTo>
                    <a:pt x="6254" y="4520"/>
                    <a:pt x="2930" y="2819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5681177" y="3196642"/>
              <a:ext cx="787181" cy="948701"/>
            </a:xfrm>
            <a:custGeom>
              <a:avLst/>
              <a:gdLst/>
              <a:ahLst/>
              <a:cxnLst/>
              <a:rect l="l" t="t" r="r" b="b"/>
              <a:pathLst>
                <a:path w="37009" h="44608" extrusionOk="0">
                  <a:moveTo>
                    <a:pt x="18502" y="0"/>
                  </a:moveTo>
                  <a:cubicBezTo>
                    <a:pt x="8285" y="0"/>
                    <a:pt x="1" y="8929"/>
                    <a:pt x="1" y="19948"/>
                  </a:cubicBezTo>
                  <a:cubicBezTo>
                    <a:pt x="1" y="36591"/>
                    <a:pt x="8285" y="44608"/>
                    <a:pt x="18502" y="44608"/>
                  </a:cubicBezTo>
                  <a:cubicBezTo>
                    <a:pt x="28724" y="44608"/>
                    <a:pt x="37009" y="37481"/>
                    <a:pt x="37009" y="19948"/>
                  </a:cubicBezTo>
                  <a:cubicBezTo>
                    <a:pt x="37009" y="8929"/>
                    <a:pt x="28724" y="0"/>
                    <a:pt x="185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5939605" y="3965315"/>
              <a:ext cx="270193" cy="535197"/>
            </a:xfrm>
            <a:custGeom>
              <a:avLst/>
              <a:gdLst/>
              <a:ahLst/>
              <a:cxnLst/>
              <a:rect l="l" t="t" r="r" b="b"/>
              <a:pathLst>
                <a:path w="12703" h="25165" extrusionOk="0">
                  <a:moveTo>
                    <a:pt x="1" y="0"/>
                  </a:moveTo>
                  <a:lnTo>
                    <a:pt x="1" y="25164"/>
                  </a:lnTo>
                  <a:lnTo>
                    <a:pt x="12702" y="25164"/>
                  </a:lnTo>
                  <a:lnTo>
                    <a:pt x="127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5668437" y="4194943"/>
              <a:ext cx="824680" cy="407294"/>
            </a:xfrm>
            <a:custGeom>
              <a:avLst/>
              <a:gdLst/>
              <a:ahLst/>
              <a:cxnLst/>
              <a:rect l="l" t="t" r="r" b="b"/>
              <a:pathLst>
                <a:path w="38772" h="19151" extrusionOk="0">
                  <a:moveTo>
                    <a:pt x="19101" y="0"/>
                  </a:moveTo>
                  <a:cubicBezTo>
                    <a:pt x="8703" y="0"/>
                    <a:pt x="1" y="13361"/>
                    <a:pt x="1" y="18943"/>
                  </a:cubicBezTo>
                  <a:lnTo>
                    <a:pt x="19101" y="19151"/>
                  </a:lnTo>
                  <a:lnTo>
                    <a:pt x="38206" y="19151"/>
                  </a:lnTo>
                  <a:cubicBezTo>
                    <a:pt x="38771" y="14366"/>
                    <a:pt x="29583" y="0"/>
                    <a:pt x="19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5510309" y="3640586"/>
              <a:ext cx="295844" cy="316843"/>
            </a:xfrm>
            <a:custGeom>
              <a:avLst/>
              <a:gdLst/>
              <a:ahLst/>
              <a:cxnLst/>
              <a:rect l="l" t="t" r="r" b="b"/>
              <a:pathLst>
                <a:path w="13909" h="14898" extrusionOk="0">
                  <a:moveTo>
                    <a:pt x="6278" y="0"/>
                  </a:moveTo>
                  <a:cubicBezTo>
                    <a:pt x="5657" y="0"/>
                    <a:pt x="5036" y="118"/>
                    <a:pt x="4436" y="366"/>
                  </a:cubicBezTo>
                  <a:cubicBezTo>
                    <a:pt x="1363" y="1636"/>
                    <a:pt x="0" y="5836"/>
                    <a:pt x="1391" y="9749"/>
                  </a:cubicBezTo>
                  <a:cubicBezTo>
                    <a:pt x="2511" y="12896"/>
                    <a:pt x="5076" y="14897"/>
                    <a:pt x="7635" y="14897"/>
                  </a:cubicBezTo>
                  <a:cubicBezTo>
                    <a:pt x="8254" y="14897"/>
                    <a:pt x="8873" y="14780"/>
                    <a:pt x="9471" y="14534"/>
                  </a:cubicBezTo>
                  <a:cubicBezTo>
                    <a:pt x="12545" y="13263"/>
                    <a:pt x="13908" y="9063"/>
                    <a:pt x="12517" y="5151"/>
                  </a:cubicBezTo>
                  <a:cubicBezTo>
                    <a:pt x="11398" y="2002"/>
                    <a:pt x="8835" y="0"/>
                    <a:pt x="6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6345124" y="3640586"/>
              <a:ext cx="295844" cy="316843"/>
            </a:xfrm>
            <a:custGeom>
              <a:avLst/>
              <a:gdLst/>
              <a:ahLst/>
              <a:cxnLst/>
              <a:rect l="l" t="t" r="r" b="b"/>
              <a:pathLst>
                <a:path w="13909" h="14898" extrusionOk="0">
                  <a:moveTo>
                    <a:pt x="7631" y="0"/>
                  </a:moveTo>
                  <a:cubicBezTo>
                    <a:pt x="5073" y="0"/>
                    <a:pt x="2510" y="2002"/>
                    <a:pt x="1391" y="5151"/>
                  </a:cubicBezTo>
                  <a:cubicBezTo>
                    <a:pt x="1" y="9063"/>
                    <a:pt x="1364" y="13263"/>
                    <a:pt x="4432" y="14534"/>
                  </a:cubicBezTo>
                  <a:cubicBezTo>
                    <a:pt x="5031" y="14780"/>
                    <a:pt x="5650" y="14897"/>
                    <a:pt x="6270" y="14897"/>
                  </a:cubicBezTo>
                  <a:cubicBezTo>
                    <a:pt x="8831" y="14897"/>
                    <a:pt x="11394" y="12896"/>
                    <a:pt x="12518" y="9749"/>
                  </a:cubicBezTo>
                  <a:cubicBezTo>
                    <a:pt x="13908" y="5836"/>
                    <a:pt x="12545" y="1636"/>
                    <a:pt x="9472" y="366"/>
                  </a:cubicBezTo>
                  <a:cubicBezTo>
                    <a:pt x="8873" y="118"/>
                    <a:pt x="8252" y="0"/>
                    <a:pt x="7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5721416" y="3633866"/>
              <a:ext cx="715672" cy="531241"/>
            </a:xfrm>
            <a:custGeom>
              <a:avLst/>
              <a:gdLst/>
              <a:ahLst/>
              <a:cxnLst/>
              <a:rect l="l" t="t" r="r" b="b"/>
              <a:pathLst>
                <a:path w="33647" h="24979" extrusionOk="0">
                  <a:moveTo>
                    <a:pt x="16824" y="0"/>
                  </a:moveTo>
                  <a:cubicBezTo>
                    <a:pt x="13731" y="0"/>
                    <a:pt x="3717" y="1744"/>
                    <a:pt x="0" y="11581"/>
                  </a:cubicBezTo>
                  <a:cubicBezTo>
                    <a:pt x="1859" y="18707"/>
                    <a:pt x="10393" y="24979"/>
                    <a:pt x="16824" y="24979"/>
                  </a:cubicBezTo>
                  <a:cubicBezTo>
                    <a:pt x="23249" y="24979"/>
                    <a:pt x="31789" y="18707"/>
                    <a:pt x="33647" y="11581"/>
                  </a:cubicBezTo>
                  <a:cubicBezTo>
                    <a:pt x="29930" y="1744"/>
                    <a:pt x="19912" y="0"/>
                    <a:pt x="16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6001219" y="3647880"/>
              <a:ext cx="155909" cy="45066"/>
            </a:xfrm>
            <a:custGeom>
              <a:avLst/>
              <a:gdLst/>
              <a:ahLst/>
              <a:cxnLst/>
              <a:rect l="l" t="t" r="r" b="b"/>
              <a:pathLst>
                <a:path w="7330" h="2119" extrusionOk="0">
                  <a:moveTo>
                    <a:pt x="3668" y="463"/>
                  </a:moveTo>
                  <a:cubicBezTo>
                    <a:pt x="4854" y="608"/>
                    <a:pt x="6611" y="983"/>
                    <a:pt x="6839" y="1372"/>
                  </a:cubicBezTo>
                  <a:cubicBezTo>
                    <a:pt x="6852" y="1400"/>
                    <a:pt x="6848" y="1409"/>
                    <a:pt x="6843" y="1423"/>
                  </a:cubicBezTo>
                  <a:cubicBezTo>
                    <a:pt x="6776" y="1584"/>
                    <a:pt x="6468" y="1654"/>
                    <a:pt x="6032" y="1654"/>
                  </a:cubicBezTo>
                  <a:cubicBezTo>
                    <a:pt x="5412" y="1654"/>
                    <a:pt x="4534" y="1512"/>
                    <a:pt x="3728" y="1289"/>
                  </a:cubicBezTo>
                  <a:lnTo>
                    <a:pt x="3668" y="1275"/>
                  </a:lnTo>
                  <a:lnTo>
                    <a:pt x="3602" y="1289"/>
                  </a:lnTo>
                  <a:cubicBezTo>
                    <a:pt x="2797" y="1512"/>
                    <a:pt x="1920" y="1654"/>
                    <a:pt x="1300" y="1654"/>
                  </a:cubicBezTo>
                  <a:cubicBezTo>
                    <a:pt x="865" y="1654"/>
                    <a:pt x="556" y="1584"/>
                    <a:pt x="487" y="1423"/>
                  </a:cubicBezTo>
                  <a:cubicBezTo>
                    <a:pt x="483" y="1409"/>
                    <a:pt x="478" y="1400"/>
                    <a:pt x="497" y="1372"/>
                  </a:cubicBezTo>
                  <a:cubicBezTo>
                    <a:pt x="724" y="983"/>
                    <a:pt x="2476" y="608"/>
                    <a:pt x="3668" y="463"/>
                  </a:cubicBezTo>
                  <a:close/>
                  <a:moveTo>
                    <a:pt x="3668" y="0"/>
                  </a:moveTo>
                  <a:lnTo>
                    <a:pt x="3640" y="5"/>
                  </a:lnTo>
                  <a:cubicBezTo>
                    <a:pt x="3121" y="65"/>
                    <a:pt x="525" y="407"/>
                    <a:pt x="98" y="1141"/>
                  </a:cubicBezTo>
                  <a:cubicBezTo>
                    <a:pt x="10" y="1289"/>
                    <a:pt x="1" y="1447"/>
                    <a:pt x="65" y="1603"/>
                  </a:cubicBezTo>
                  <a:cubicBezTo>
                    <a:pt x="228" y="1988"/>
                    <a:pt x="747" y="2119"/>
                    <a:pt x="1354" y="2119"/>
                  </a:cubicBezTo>
                  <a:cubicBezTo>
                    <a:pt x="2188" y="2119"/>
                    <a:pt x="3190" y="1877"/>
                    <a:pt x="3668" y="1752"/>
                  </a:cubicBezTo>
                  <a:cubicBezTo>
                    <a:pt x="4143" y="1879"/>
                    <a:pt x="5145" y="2119"/>
                    <a:pt x="5980" y="2119"/>
                  </a:cubicBezTo>
                  <a:cubicBezTo>
                    <a:pt x="6586" y="2119"/>
                    <a:pt x="7103" y="1992"/>
                    <a:pt x="7265" y="1603"/>
                  </a:cubicBezTo>
                  <a:cubicBezTo>
                    <a:pt x="7330" y="1447"/>
                    <a:pt x="7321" y="1289"/>
                    <a:pt x="7237" y="1141"/>
                  </a:cubicBezTo>
                  <a:cubicBezTo>
                    <a:pt x="6811" y="407"/>
                    <a:pt x="4210" y="65"/>
                    <a:pt x="3690" y="5"/>
                  </a:cubicBezTo>
                  <a:lnTo>
                    <a:pt x="36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5681857" y="3644010"/>
              <a:ext cx="108690" cy="128605"/>
            </a:xfrm>
            <a:custGeom>
              <a:avLst/>
              <a:gdLst/>
              <a:ahLst/>
              <a:cxnLst/>
              <a:rect l="l" t="t" r="r" b="b"/>
              <a:pathLst>
                <a:path w="5110" h="6047" extrusionOk="0">
                  <a:moveTo>
                    <a:pt x="354" y="1"/>
                  </a:moveTo>
                  <a:lnTo>
                    <a:pt x="1" y="298"/>
                  </a:lnTo>
                  <a:lnTo>
                    <a:pt x="4753" y="6047"/>
                  </a:lnTo>
                  <a:lnTo>
                    <a:pt x="5110" y="5750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6367796" y="3644010"/>
              <a:ext cx="108796" cy="128605"/>
            </a:xfrm>
            <a:custGeom>
              <a:avLst/>
              <a:gdLst/>
              <a:ahLst/>
              <a:cxnLst/>
              <a:rect l="l" t="t" r="r" b="b"/>
              <a:pathLst>
                <a:path w="5115" h="6047" extrusionOk="0">
                  <a:moveTo>
                    <a:pt x="4757" y="1"/>
                  </a:moveTo>
                  <a:lnTo>
                    <a:pt x="0" y="5750"/>
                  </a:lnTo>
                  <a:lnTo>
                    <a:pt x="358" y="6047"/>
                  </a:lnTo>
                  <a:lnTo>
                    <a:pt x="5114" y="298"/>
                  </a:lnTo>
                  <a:lnTo>
                    <a:pt x="475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5947666" y="3825024"/>
              <a:ext cx="263514" cy="9889"/>
            </a:xfrm>
            <a:custGeom>
              <a:avLst/>
              <a:gdLst/>
              <a:ahLst/>
              <a:cxnLst/>
              <a:rect l="l" t="t" r="r" b="b"/>
              <a:pathLst>
                <a:path w="12389" h="465" extrusionOk="0">
                  <a:moveTo>
                    <a:pt x="1" y="0"/>
                  </a:moveTo>
                  <a:lnTo>
                    <a:pt x="1" y="464"/>
                  </a:lnTo>
                  <a:lnTo>
                    <a:pt x="12389" y="464"/>
                  </a:lnTo>
                  <a:lnTo>
                    <a:pt x="1238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5893560" y="3905367"/>
              <a:ext cx="371842" cy="8805"/>
            </a:xfrm>
            <a:custGeom>
              <a:avLst/>
              <a:gdLst/>
              <a:ahLst/>
              <a:cxnLst/>
              <a:rect l="l" t="t" r="r" b="b"/>
              <a:pathLst>
                <a:path w="17482" h="414" extrusionOk="0">
                  <a:moveTo>
                    <a:pt x="0" y="1"/>
                  </a:moveTo>
                  <a:lnTo>
                    <a:pt x="0" y="414"/>
                  </a:lnTo>
                  <a:lnTo>
                    <a:pt x="17482" y="414"/>
                  </a:lnTo>
                  <a:lnTo>
                    <a:pt x="1748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5947666" y="3982179"/>
              <a:ext cx="263514" cy="9762"/>
            </a:xfrm>
            <a:custGeom>
              <a:avLst/>
              <a:gdLst/>
              <a:ahLst/>
              <a:cxnLst/>
              <a:rect l="l" t="t" r="r" b="b"/>
              <a:pathLst>
                <a:path w="12389" h="459" extrusionOk="0">
                  <a:moveTo>
                    <a:pt x="1" y="0"/>
                  </a:moveTo>
                  <a:lnTo>
                    <a:pt x="1" y="459"/>
                  </a:lnTo>
                  <a:lnTo>
                    <a:pt x="12389" y="459"/>
                  </a:lnTo>
                  <a:lnTo>
                    <a:pt x="1238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5879459" y="3572259"/>
              <a:ext cx="39562" cy="80561"/>
            </a:xfrm>
            <a:custGeom>
              <a:avLst/>
              <a:gdLst/>
              <a:ahLst/>
              <a:cxnLst/>
              <a:rect l="l" t="t" r="r" b="b"/>
              <a:pathLst>
                <a:path w="1860" h="3788" extrusionOk="0">
                  <a:moveTo>
                    <a:pt x="927" y="0"/>
                  </a:moveTo>
                  <a:cubicBezTo>
                    <a:pt x="417" y="0"/>
                    <a:pt x="0" y="848"/>
                    <a:pt x="0" y="1896"/>
                  </a:cubicBezTo>
                  <a:cubicBezTo>
                    <a:pt x="0" y="2940"/>
                    <a:pt x="417" y="3788"/>
                    <a:pt x="927" y="3788"/>
                  </a:cubicBezTo>
                  <a:cubicBezTo>
                    <a:pt x="1442" y="3788"/>
                    <a:pt x="1859" y="2940"/>
                    <a:pt x="1859" y="1896"/>
                  </a:cubicBezTo>
                  <a:cubicBezTo>
                    <a:pt x="1859" y="848"/>
                    <a:pt x="1442" y="0"/>
                    <a:pt x="9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6206690" y="3572259"/>
              <a:ext cx="39562" cy="80561"/>
            </a:xfrm>
            <a:custGeom>
              <a:avLst/>
              <a:gdLst/>
              <a:ahLst/>
              <a:cxnLst/>
              <a:rect l="l" t="t" r="r" b="b"/>
              <a:pathLst>
                <a:path w="1860" h="3788" extrusionOk="0">
                  <a:moveTo>
                    <a:pt x="933" y="0"/>
                  </a:moveTo>
                  <a:cubicBezTo>
                    <a:pt x="418" y="0"/>
                    <a:pt x="1" y="848"/>
                    <a:pt x="1" y="1896"/>
                  </a:cubicBezTo>
                  <a:cubicBezTo>
                    <a:pt x="1" y="2940"/>
                    <a:pt x="418" y="3788"/>
                    <a:pt x="933" y="3788"/>
                  </a:cubicBezTo>
                  <a:cubicBezTo>
                    <a:pt x="1443" y="3788"/>
                    <a:pt x="1860" y="2940"/>
                    <a:pt x="1860" y="1896"/>
                  </a:cubicBezTo>
                  <a:cubicBezTo>
                    <a:pt x="1860" y="848"/>
                    <a:pt x="1443" y="0"/>
                    <a:pt x="9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5560693" y="3718504"/>
              <a:ext cx="128301" cy="134070"/>
            </a:xfrm>
            <a:custGeom>
              <a:avLst/>
              <a:gdLst/>
              <a:ahLst/>
              <a:cxnLst/>
              <a:rect l="l" t="t" r="r" b="b"/>
              <a:pathLst>
                <a:path w="6032" h="6304" extrusionOk="0">
                  <a:moveTo>
                    <a:pt x="2879" y="0"/>
                  </a:moveTo>
                  <a:cubicBezTo>
                    <a:pt x="2847" y="0"/>
                    <a:pt x="2814" y="1"/>
                    <a:pt x="2782" y="3"/>
                  </a:cubicBezTo>
                  <a:cubicBezTo>
                    <a:pt x="2091" y="21"/>
                    <a:pt x="1395" y="369"/>
                    <a:pt x="877" y="948"/>
                  </a:cubicBezTo>
                  <a:cubicBezTo>
                    <a:pt x="297" y="1602"/>
                    <a:pt x="0" y="2446"/>
                    <a:pt x="65" y="3267"/>
                  </a:cubicBezTo>
                  <a:lnTo>
                    <a:pt x="524" y="3229"/>
                  </a:lnTo>
                  <a:cubicBezTo>
                    <a:pt x="468" y="2534"/>
                    <a:pt x="723" y="1815"/>
                    <a:pt x="1219" y="1254"/>
                  </a:cubicBezTo>
                  <a:cubicBezTo>
                    <a:pt x="1656" y="768"/>
                    <a:pt x="2230" y="475"/>
                    <a:pt x="2796" y="462"/>
                  </a:cubicBezTo>
                  <a:cubicBezTo>
                    <a:pt x="2807" y="462"/>
                    <a:pt x="2818" y="462"/>
                    <a:pt x="2829" y="462"/>
                  </a:cubicBezTo>
                  <a:cubicBezTo>
                    <a:pt x="3384" y="462"/>
                    <a:pt x="3959" y="707"/>
                    <a:pt x="4409" y="1157"/>
                  </a:cubicBezTo>
                  <a:cubicBezTo>
                    <a:pt x="4877" y="1626"/>
                    <a:pt x="5160" y="2232"/>
                    <a:pt x="5202" y="2854"/>
                  </a:cubicBezTo>
                  <a:cubicBezTo>
                    <a:pt x="4831" y="2878"/>
                    <a:pt x="4459" y="3053"/>
                    <a:pt x="4164" y="3359"/>
                  </a:cubicBezTo>
                  <a:cubicBezTo>
                    <a:pt x="3751" y="3781"/>
                    <a:pt x="3560" y="4356"/>
                    <a:pt x="3648" y="4898"/>
                  </a:cubicBezTo>
                  <a:cubicBezTo>
                    <a:pt x="3742" y="5431"/>
                    <a:pt x="4103" y="5899"/>
                    <a:pt x="4622" y="6141"/>
                  </a:cubicBezTo>
                  <a:cubicBezTo>
                    <a:pt x="4854" y="6252"/>
                    <a:pt x="5095" y="6303"/>
                    <a:pt x="5327" y="6303"/>
                  </a:cubicBezTo>
                  <a:cubicBezTo>
                    <a:pt x="5572" y="6303"/>
                    <a:pt x="5818" y="6243"/>
                    <a:pt x="6032" y="6117"/>
                  </a:cubicBezTo>
                  <a:lnTo>
                    <a:pt x="5800" y="5719"/>
                  </a:lnTo>
                  <a:cubicBezTo>
                    <a:pt x="5656" y="5802"/>
                    <a:pt x="5494" y="5843"/>
                    <a:pt x="5324" y="5843"/>
                  </a:cubicBezTo>
                  <a:cubicBezTo>
                    <a:pt x="5159" y="5843"/>
                    <a:pt x="4986" y="5804"/>
                    <a:pt x="4817" y="5724"/>
                  </a:cubicBezTo>
                  <a:cubicBezTo>
                    <a:pt x="4437" y="5548"/>
                    <a:pt x="4168" y="5208"/>
                    <a:pt x="4103" y="4819"/>
                  </a:cubicBezTo>
                  <a:cubicBezTo>
                    <a:pt x="4038" y="4430"/>
                    <a:pt x="4187" y="3995"/>
                    <a:pt x="4493" y="3679"/>
                  </a:cubicBezTo>
                  <a:cubicBezTo>
                    <a:pt x="4725" y="3439"/>
                    <a:pt x="5010" y="3310"/>
                    <a:pt x="5290" y="3310"/>
                  </a:cubicBezTo>
                  <a:cubicBezTo>
                    <a:pt x="5328" y="3310"/>
                    <a:pt x="5367" y="3312"/>
                    <a:pt x="5405" y="3317"/>
                  </a:cubicBezTo>
                  <a:lnTo>
                    <a:pt x="5661" y="3355"/>
                  </a:lnTo>
                  <a:lnTo>
                    <a:pt x="5666" y="3100"/>
                  </a:lnTo>
                  <a:cubicBezTo>
                    <a:pt x="5693" y="2270"/>
                    <a:pt x="5350" y="1444"/>
                    <a:pt x="4733" y="833"/>
                  </a:cubicBezTo>
                  <a:cubicBezTo>
                    <a:pt x="4207" y="307"/>
                    <a:pt x="3535" y="0"/>
                    <a:pt x="2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6460482" y="3718504"/>
              <a:ext cx="128322" cy="134070"/>
            </a:xfrm>
            <a:custGeom>
              <a:avLst/>
              <a:gdLst/>
              <a:ahLst/>
              <a:cxnLst/>
              <a:rect l="l" t="t" r="r" b="b"/>
              <a:pathLst>
                <a:path w="6033" h="6304" extrusionOk="0">
                  <a:moveTo>
                    <a:pt x="3164" y="1"/>
                  </a:moveTo>
                  <a:cubicBezTo>
                    <a:pt x="2500" y="1"/>
                    <a:pt x="1822" y="304"/>
                    <a:pt x="1299" y="833"/>
                  </a:cubicBezTo>
                  <a:cubicBezTo>
                    <a:pt x="683" y="1444"/>
                    <a:pt x="339" y="2270"/>
                    <a:pt x="362" y="3100"/>
                  </a:cubicBezTo>
                  <a:lnTo>
                    <a:pt x="371" y="3355"/>
                  </a:lnTo>
                  <a:lnTo>
                    <a:pt x="627" y="3317"/>
                  </a:lnTo>
                  <a:cubicBezTo>
                    <a:pt x="665" y="3312"/>
                    <a:pt x="704" y="3310"/>
                    <a:pt x="742" y="3310"/>
                  </a:cubicBezTo>
                  <a:cubicBezTo>
                    <a:pt x="1021" y="3310"/>
                    <a:pt x="1304" y="3439"/>
                    <a:pt x="1539" y="3679"/>
                  </a:cubicBezTo>
                  <a:cubicBezTo>
                    <a:pt x="1845" y="3995"/>
                    <a:pt x="1994" y="4430"/>
                    <a:pt x="1929" y="4819"/>
                  </a:cubicBezTo>
                  <a:cubicBezTo>
                    <a:pt x="1860" y="5208"/>
                    <a:pt x="1595" y="5548"/>
                    <a:pt x="1211" y="5724"/>
                  </a:cubicBezTo>
                  <a:cubicBezTo>
                    <a:pt x="1044" y="5804"/>
                    <a:pt x="872" y="5843"/>
                    <a:pt x="708" y="5843"/>
                  </a:cubicBezTo>
                  <a:cubicBezTo>
                    <a:pt x="538" y="5843"/>
                    <a:pt x="376" y="5802"/>
                    <a:pt x="232" y="5719"/>
                  </a:cubicBezTo>
                  <a:lnTo>
                    <a:pt x="1" y="6117"/>
                  </a:lnTo>
                  <a:cubicBezTo>
                    <a:pt x="214" y="6243"/>
                    <a:pt x="455" y="6303"/>
                    <a:pt x="705" y="6303"/>
                  </a:cubicBezTo>
                  <a:cubicBezTo>
                    <a:pt x="937" y="6303"/>
                    <a:pt x="1178" y="6252"/>
                    <a:pt x="1410" y="6141"/>
                  </a:cubicBezTo>
                  <a:cubicBezTo>
                    <a:pt x="1924" y="5899"/>
                    <a:pt x="2290" y="5431"/>
                    <a:pt x="2379" y="4898"/>
                  </a:cubicBezTo>
                  <a:cubicBezTo>
                    <a:pt x="2472" y="4356"/>
                    <a:pt x="2282" y="3781"/>
                    <a:pt x="1869" y="3359"/>
                  </a:cubicBezTo>
                  <a:cubicBezTo>
                    <a:pt x="1573" y="3053"/>
                    <a:pt x="1201" y="2878"/>
                    <a:pt x="831" y="2854"/>
                  </a:cubicBezTo>
                  <a:cubicBezTo>
                    <a:pt x="872" y="2232"/>
                    <a:pt x="1156" y="1626"/>
                    <a:pt x="1623" y="1157"/>
                  </a:cubicBezTo>
                  <a:cubicBezTo>
                    <a:pt x="2070" y="710"/>
                    <a:pt x="2639" y="461"/>
                    <a:pt x="3190" y="461"/>
                  </a:cubicBezTo>
                  <a:cubicBezTo>
                    <a:pt x="3205" y="461"/>
                    <a:pt x="3221" y="462"/>
                    <a:pt x="3236" y="462"/>
                  </a:cubicBezTo>
                  <a:cubicBezTo>
                    <a:pt x="3802" y="475"/>
                    <a:pt x="4377" y="768"/>
                    <a:pt x="4813" y="1254"/>
                  </a:cubicBezTo>
                  <a:cubicBezTo>
                    <a:pt x="5309" y="1815"/>
                    <a:pt x="5564" y="2534"/>
                    <a:pt x="5508" y="3229"/>
                  </a:cubicBezTo>
                  <a:lnTo>
                    <a:pt x="5968" y="3267"/>
                  </a:lnTo>
                  <a:cubicBezTo>
                    <a:pt x="6032" y="2446"/>
                    <a:pt x="5735" y="1602"/>
                    <a:pt x="5155" y="948"/>
                  </a:cubicBezTo>
                  <a:cubicBezTo>
                    <a:pt x="4637" y="369"/>
                    <a:pt x="3942" y="21"/>
                    <a:pt x="3251" y="3"/>
                  </a:cubicBezTo>
                  <a:cubicBezTo>
                    <a:pt x="3222" y="1"/>
                    <a:pt x="3193" y="1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5815846" y="3469461"/>
              <a:ext cx="137277" cy="73437"/>
            </a:xfrm>
            <a:custGeom>
              <a:avLst/>
              <a:gdLst/>
              <a:ahLst/>
              <a:cxnLst/>
              <a:rect l="l" t="t" r="r" b="b"/>
              <a:pathLst>
                <a:path w="6454" h="3453" extrusionOk="0">
                  <a:moveTo>
                    <a:pt x="4845" y="1"/>
                  </a:moveTo>
                  <a:cubicBezTo>
                    <a:pt x="2884" y="1"/>
                    <a:pt x="911" y="1171"/>
                    <a:pt x="0" y="3054"/>
                  </a:cubicBezTo>
                  <a:lnTo>
                    <a:pt x="826" y="3452"/>
                  </a:lnTo>
                  <a:cubicBezTo>
                    <a:pt x="1586" y="1893"/>
                    <a:pt x="3215" y="918"/>
                    <a:pt x="4828" y="918"/>
                  </a:cubicBezTo>
                  <a:cubicBezTo>
                    <a:pt x="5272" y="918"/>
                    <a:pt x="5716" y="992"/>
                    <a:pt x="6139" y="1148"/>
                  </a:cubicBezTo>
                  <a:lnTo>
                    <a:pt x="6454" y="281"/>
                  </a:lnTo>
                  <a:cubicBezTo>
                    <a:pt x="5934" y="91"/>
                    <a:pt x="5390" y="1"/>
                    <a:pt x="4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6158369" y="3457530"/>
              <a:ext cx="161078" cy="97405"/>
            </a:xfrm>
            <a:custGeom>
              <a:avLst/>
              <a:gdLst/>
              <a:ahLst/>
              <a:cxnLst/>
              <a:rect l="l" t="t" r="r" b="b"/>
              <a:pathLst>
                <a:path w="7573" h="4580" extrusionOk="0">
                  <a:moveTo>
                    <a:pt x="2234" y="0"/>
                  </a:moveTo>
                  <a:cubicBezTo>
                    <a:pt x="1468" y="0"/>
                    <a:pt x="703" y="167"/>
                    <a:pt x="1" y="500"/>
                  </a:cubicBezTo>
                  <a:lnTo>
                    <a:pt x="390" y="1330"/>
                  </a:lnTo>
                  <a:cubicBezTo>
                    <a:pt x="971" y="1057"/>
                    <a:pt x="1601" y="921"/>
                    <a:pt x="2232" y="921"/>
                  </a:cubicBezTo>
                  <a:cubicBezTo>
                    <a:pt x="2911" y="921"/>
                    <a:pt x="3591" y="1079"/>
                    <a:pt x="4206" y="1394"/>
                  </a:cubicBezTo>
                  <a:cubicBezTo>
                    <a:pt x="5403" y="2006"/>
                    <a:pt x="6325" y="3198"/>
                    <a:pt x="6676" y="4580"/>
                  </a:cubicBezTo>
                  <a:lnTo>
                    <a:pt x="7572" y="4352"/>
                  </a:lnTo>
                  <a:cubicBezTo>
                    <a:pt x="7155" y="2720"/>
                    <a:pt x="6051" y="1306"/>
                    <a:pt x="4624" y="574"/>
                  </a:cubicBezTo>
                  <a:cubicBezTo>
                    <a:pt x="3879" y="192"/>
                    <a:pt x="3057" y="0"/>
                    <a:pt x="2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5845728" y="3034660"/>
              <a:ext cx="682682" cy="515460"/>
            </a:xfrm>
            <a:custGeom>
              <a:avLst/>
              <a:gdLst/>
              <a:ahLst/>
              <a:cxnLst/>
              <a:rect l="l" t="t" r="r" b="b"/>
              <a:pathLst>
                <a:path w="32096" h="24237" extrusionOk="0">
                  <a:moveTo>
                    <a:pt x="10162" y="0"/>
                  </a:moveTo>
                  <a:lnTo>
                    <a:pt x="9351" y="399"/>
                  </a:lnTo>
                  <a:cubicBezTo>
                    <a:pt x="5104" y="2485"/>
                    <a:pt x="2050" y="5475"/>
                    <a:pt x="1" y="9541"/>
                  </a:cubicBezTo>
                  <a:lnTo>
                    <a:pt x="414" y="9745"/>
                  </a:lnTo>
                  <a:cubicBezTo>
                    <a:pt x="2286" y="6027"/>
                    <a:pt x="5031" y="3227"/>
                    <a:pt x="8786" y="1205"/>
                  </a:cubicBezTo>
                  <a:lnTo>
                    <a:pt x="8786" y="1205"/>
                  </a:lnTo>
                  <a:cubicBezTo>
                    <a:pt x="7975" y="2540"/>
                    <a:pt x="7385" y="4025"/>
                    <a:pt x="7075" y="5550"/>
                  </a:cubicBezTo>
                  <a:lnTo>
                    <a:pt x="6996" y="5939"/>
                  </a:lnTo>
                  <a:lnTo>
                    <a:pt x="7376" y="5814"/>
                  </a:lnTo>
                  <a:cubicBezTo>
                    <a:pt x="9588" y="5073"/>
                    <a:pt x="11904" y="4714"/>
                    <a:pt x="14219" y="4714"/>
                  </a:cubicBezTo>
                  <a:cubicBezTo>
                    <a:pt x="19283" y="4714"/>
                    <a:pt x="24342" y="6434"/>
                    <a:pt x="28294" y="9648"/>
                  </a:cubicBezTo>
                  <a:lnTo>
                    <a:pt x="24126" y="8721"/>
                  </a:lnTo>
                  <a:lnTo>
                    <a:pt x="24126" y="8721"/>
                  </a:lnTo>
                  <a:lnTo>
                    <a:pt x="24748" y="9300"/>
                  </a:lnTo>
                  <a:cubicBezTo>
                    <a:pt x="27005" y="11391"/>
                    <a:pt x="28683" y="14024"/>
                    <a:pt x="29638" y="16940"/>
                  </a:cubicBezTo>
                  <a:lnTo>
                    <a:pt x="26244" y="14469"/>
                  </a:lnTo>
                  <a:lnTo>
                    <a:pt x="26894" y="15493"/>
                  </a:lnTo>
                  <a:cubicBezTo>
                    <a:pt x="27232" y="16022"/>
                    <a:pt x="27649" y="16621"/>
                    <a:pt x="28090" y="17255"/>
                  </a:cubicBezTo>
                  <a:cubicBezTo>
                    <a:pt x="29481" y="19253"/>
                    <a:pt x="31191" y="21711"/>
                    <a:pt x="31557" y="23704"/>
                  </a:cubicBezTo>
                  <a:cubicBezTo>
                    <a:pt x="30491" y="23417"/>
                    <a:pt x="28405" y="22035"/>
                    <a:pt x="25350" y="19597"/>
                  </a:cubicBezTo>
                  <a:lnTo>
                    <a:pt x="24733" y="19105"/>
                  </a:lnTo>
                  <a:lnTo>
                    <a:pt x="24900" y="19768"/>
                  </a:lnTo>
                  <a:cubicBezTo>
                    <a:pt x="25054" y="20366"/>
                    <a:pt x="25221" y="21238"/>
                    <a:pt x="25225" y="21715"/>
                  </a:cubicBezTo>
                  <a:cubicBezTo>
                    <a:pt x="23319" y="20528"/>
                    <a:pt x="21665" y="18929"/>
                    <a:pt x="20417" y="17066"/>
                  </a:cubicBezTo>
                  <a:lnTo>
                    <a:pt x="20019" y="17288"/>
                  </a:lnTo>
                  <a:lnTo>
                    <a:pt x="20914" y="19337"/>
                  </a:lnTo>
                  <a:cubicBezTo>
                    <a:pt x="17047" y="18827"/>
                    <a:pt x="13329" y="16927"/>
                    <a:pt x="10659" y="14089"/>
                  </a:cubicBezTo>
                  <a:lnTo>
                    <a:pt x="9792" y="13166"/>
                  </a:lnTo>
                  <a:lnTo>
                    <a:pt x="9792" y="13166"/>
                  </a:lnTo>
                  <a:lnTo>
                    <a:pt x="10278" y="14334"/>
                  </a:lnTo>
                  <a:cubicBezTo>
                    <a:pt x="10904" y="15842"/>
                    <a:pt x="11869" y="17177"/>
                    <a:pt x="13087" y="18247"/>
                  </a:cubicBezTo>
                  <a:cubicBezTo>
                    <a:pt x="8438" y="17394"/>
                    <a:pt x="4117" y="15067"/>
                    <a:pt x="849" y="11642"/>
                  </a:cubicBezTo>
                  <a:lnTo>
                    <a:pt x="515" y="11956"/>
                  </a:lnTo>
                  <a:cubicBezTo>
                    <a:pt x="4057" y="15669"/>
                    <a:pt x="8799" y="18113"/>
                    <a:pt x="13876" y="18840"/>
                  </a:cubicBezTo>
                  <a:lnTo>
                    <a:pt x="14775" y="18970"/>
                  </a:lnTo>
                  <a:lnTo>
                    <a:pt x="14775" y="18970"/>
                  </a:lnTo>
                  <a:lnTo>
                    <a:pt x="14043" y="18429"/>
                  </a:lnTo>
                  <a:cubicBezTo>
                    <a:pt x="12931" y="17603"/>
                    <a:pt x="11998" y="16555"/>
                    <a:pt x="11303" y="15363"/>
                  </a:cubicBezTo>
                  <a:lnTo>
                    <a:pt x="11303" y="15363"/>
                  </a:lnTo>
                  <a:cubicBezTo>
                    <a:pt x="14039" y="17834"/>
                    <a:pt x="17599" y="19448"/>
                    <a:pt x="21261" y="19837"/>
                  </a:cubicBezTo>
                  <a:lnTo>
                    <a:pt x="21655" y="19884"/>
                  </a:lnTo>
                  <a:lnTo>
                    <a:pt x="21210" y="18868"/>
                  </a:lnTo>
                  <a:lnTo>
                    <a:pt x="21210" y="18868"/>
                  </a:lnTo>
                  <a:cubicBezTo>
                    <a:pt x="22369" y="20218"/>
                    <a:pt x="23755" y="21382"/>
                    <a:pt x="25281" y="22289"/>
                  </a:cubicBezTo>
                  <a:lnTo>
                    <a:pt x="25508" y="22420"/>
                  </a:lnTo>
                  <a:lnTo>
                    <a:pt x="25610" y="22184"/>
                  </a:lnTo>
                  <a:cubicBezTo>
                    <a:pt x="25762" y="21831"/>
                    <a:pt x="25623" y="20936"/>
                    <a:pt x="25493" y="20301"/>
                  </a:cubicBezTo>
                  <a:lnTo>
                    <a:pt x="25493" y="20301"/>
                  </a:lnTo>
                  <a:cubicBezTo>
                    <a:pt x="27677" y="22021"/>
                    <a:pt x="30500" y="24112"/>
                    <a:pt x="31817" y="24214"/>
                  </a:cubicBezTo>
                  <a:lnTo>
                    <a:pt x="32096" y="24237"/>
                  </a:lnTo>
                  <a:lnTo>
                    <a:pt x="32096" y="24237"/>
                  </a:lnTo>
                  <a:lnTo>
                    <a:pt x="32063" y="23958"/>
                  </a:lnTo>
                  <a:cubicBezTo>
                    <a:pt x="31813" y="21803"/>
                    <a:pt x="29958" y="19137"/>
                    <a:pt x="28469" y="16996"/>
                  </a:cubicBezTo>
                  <a:cubicBezTo>
                    <a:pt x="28308" y="16764"/>
                    <a:pt x="28150" y="16537"/>
                    <a:pt x="27997" y="16315"/>
                  </a:cubicBezTo>
                  <a:lnTo>
                    <a:pt x="27997" y="16315"/>
                  </a:lnTo>
                  <a:lnTo>
                    <a:pt x="30463" y="18113"/>
                  </a:lnTo>
                  <a:lnTo>
                    <a:pt x="30463" y="18113"/>
                  </a:lnTo>
                  <a:lnTo>
                    <a:pt x="30283" y="17468"/>
                  </a:lnTo>
                  <a:cubicBezTo>
                    <a:pt x="29425" y="14473"/>
                    <a:pt x="27830" y="11743"/>
                    <a:pt x="25647" y="9532"/>
                  </a:cubicBezTo>
                  <a:lnTo>
                    <a:pt x="25647" y="9532"/>
                  </a:lnTo>
                  <a:lnTo>
                    <a:pt x="29967" y="10491"/>
                  </a:lnTo>
                  <a:lnTo>
                    <a:pt x="29304" y="9903"/>
                  </a:lnTo>
                  <a:cubicBezTo>
                    <a:pt x="25176" y="6228"/>
                    <a:pt x="19700" y="4254"/>
                    <a:pt x="14218" y="4254"/>
                  </a:cubicBezTo>
                  <a:cubicBezTo>
                    <a:pt x="11987" y="4254"/>
                    <a:pt x="9756" y="4581"/>
                    <a:pt x="7613" y="5253"/>
                  </a:cubicBezTo>
                  <a:cubicBezTo>
                    <a:pt x="7993" y="3644"/>
                    <a:pt x="8693" y="2086"/>
                    <a:pt x="9644" y="738"/>
                  </a:cubicBezTo>
                  <a:lnTo>
                    <a:pt x="1016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5623987" y="3231114"/>
              <a:ext cx="227015" cy="416992"/>
            </a:xfrm>
            <a:custGeom>
              <a:avLst/>
              <a:gdLst/>
              <a:ahLst/>
              <a:cxnLst/>
              <a:rect l="l" t="t" r="r" b="b"/>
              <a:pathLst>
                <a:path w="10673" h="19607" extrusionOk="0">
                  <a:moveTo>
                    <a:pt x="8592" y="0"/>
                  </a:moveTo>
                  <a:cubicBezTo>
                    <a:pt x="5722" y="0"/>
                    <a:pt x="2858" y="995"/>
                    <a:pt x="631" y="2815"/>
                  </a:cubicBezTo>
                  <a:lnTo>
                    <a:pt x="0" y="3330"/>
                  </a:lnTo>
                  <a:lnTo>
                    <a:pt x="807" y="3224"/>
                  </a:lnTo>
                  <a:cubicBezTo>
                    <a:pt x="1038" y="3192"/>
                    <a:pt x="1272" y="3176"/>
                    <a:pt x="1505" y="3176"/>
                  </a:cubicBezTo>
                  <a:cubicBezTo>
                    <a:pt x="2157" y="3176"/>
                    <a:pt x="2809" y="3298"/>
                    <a:pt x="3417" y="3530"/>
                  </a:cubicBezTo>
                  <a:cubicBezTo>
                    <a:pt x="2290" y="4146"/>
                    <a:pt x="1558" y="5583"/>
                    <a:pt x="1289" y="7725"/>
                  </a:cubicBezTo>
                  <a:cubicBezTo>
                    <a:pt x="858" y="11128"/>
                    <a:pt x="1177" y="15458"/>
                    <a:pt x="2157" y="19607"/>
                  </a:cubicBezTo>
                  <a:lnTo>
                    <a:pt x="2606" y="19500"/>
                  </a:lnTo>
                  <a:cubicBezTo>
                    <a:pt x="1637" y="15407"/>
                    <a:pt x="1322" y="11132"/>
                    <a:pt x="1748" y="7781"/>
                  </a:cubicBezTo>
                  <a:cubicBezTo>
                    <a:pt x="1943" y="6209"/>
                    <a:pt x="2508" y="4234"/>
                    <a:pt x="4066" y="3752"/>
                  </a:cubicBezTo>
                  <a:lnTo>
                    <a:pt x="4613" y="3585"/>
                  </a:lnTo>
                  <a:lnTo>
                    <a:pt x="4098" y="3326"/>
                  </a:lnTo>
                  <a:cubicBezTo>
                    <a:pt x="3306" y="2927"/>
                    <a:pt x="2411" y="2718"/>
                    <a:pt x="1521" y="2718"/>
                  </a:cubicBezTo>
                  <a:cubicBezTo>
                    <a:pt x="3567" y="1254"/>
                    <a:pt x="6078" y="461"/>
                    <a:pt x="8591" y="461"/>
                  </a:cubicBezTo>
                  <a:cubicBezTo>
                    <a:pt x="9261" y="461"/>
                    <a:pt x="9932" y="517"/>
                    <a:pt x="10594" y="632"/>
                  </a:cubicBezTo>
                  <a:lnTo>
                    <a:pt x="10673" y="178"/>
                  </a:lnTo>
                  <a:cubicBezTo>
                    <a:pt x="9985" y="59"/>
                    <a:pt x="9288" y="0"/>
                    <a:pt x="859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5670117" y="3284172"/>
              <a:ext cx="194876" cy="364844"/>
            </a:xfrm>
            <a:custGeom>
              <a:avLst/>
              <a:gdLst/>
              <a:ahLst/>
              <a:cxnLst/>
              <a:rect l="l" t="t" r="r" b="b"/>
              <a:pathLst>
                <a:path w="9162" h="17155" extrusionOk="0">
                  <a:moveTo>
                    <a:pt x="8722" y="1"/>
                  </a:moveTo>
                  <a:cubicBezTo>
                    <a:pt x="7920" y="2764"/>
                    <a:pt x="6223" y="5907"/>
                    <a:pt x="4220" y="8365"/>
                  </a:cubicBezTo>
                  <a:lnTo>
                    <a:pt x="4438" y="5883"/>
                  </a:lnTo>
                  <a:lnTo>
                    <a:pt x="3987" y="5806"/>
                  </a:lnTo>
                  <a:cubicBezTo>
                    <a:pt x="2958" y="9611"/>
                    <a:pt x="1619" y="13366"/>
                    <a:pt x="1" y="16964"/>
                  </a:cubicBezTo>
                  <a:lnTo>
                    <a:pt x="423" y="17154"/>
                  </a:lnTo>
                  <a:cubicBezTo>
                    <a:pt x="1721" y="14261"/>
                    <a:pt x="2843" y="11271"/>
                    <a:pt x="3771" y="8230"/>
                  </a:cubicBezTo>
                  <a:lnTo>
                    <a:pt x="3771" y="8230"/>
                  </a:lnTo>
                  <a:lnTo>
                    <a:pt x="3636" y="9755"/>
                  </a:lnTo>
                  <a:lnTo>
                    <a:pt x="4099" y="9221"/>
                  </a:lnTo>
                  <a:cubicBezTo>
                    <a:pt x="6343" y="6649"/>
                    <a:pt x="8281" y="3163"/>
                    <a:pt x="9161" y="131"/>
                  </a:cubicBezTo>
                  <a:lnTo>
                    <a:pt x="872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6421838" y="3492300"/>
              <a:ext cx="75062" cy="160527"/>
            </a:xfrm>
            <a:custGeom>
              <a:avLst/>
              <a:gdLst/>
              <a:ahLst/>
              <a:cxnLst/>
              <a:rect l="l" t="t" r="r" b="b"/>
              <a:pathLst>
                <a:path w="3529" h="7548" extrusionOk="0">
                  <a:moveTo>
                    <a:pt x="455" y="1"/>
                  </a:moveTo>
                  <a:lnTo>
                    <a:pt x="1" y="80"/>
                  </a:lnTo>
                  <a:cubicBezTo>
                    <a:pt x="380" y="2271"/>
                    <a:pt x="988" y="4224"/>
                    <a:pt x="1627" y="6287"/>
                  </a:cubicBezTo>
                  <a:cubicBezTo>
                    <a:pt x="1739" y="6644"/>
                    <a:pt x="1854" y="7006"/>
                    <a:pt x="1957" y="7339"/>
                  </a:cubicBezTo>
                  <a:lnTo>
                    <a:pt x="2115" y="7548"/>
                  </a:lnTo>
                  <a:lnTo>
                    <a:pt x="2365" y="7501"/>
                  </a:lnTo>
                  <a:cubicBezTo>
                    <a:pt x="2652" y="7256"/>
                    <a:pt x="3529" y="3835"/>
                    <a:pt x="3033" y="1595"/>
                  </a:cubicBezTo>
                  <a:lnTo>
                    <a:pt x="3033" y="1595"/>
                  </a:lnTo>
                  <a:lnTo>
                    <a:pt x="2583" y="1697"/>
                  </a:lnTo>
                  <a:cubicBezTo>
                    <a:pt x="2954" y="3384"/>
                    <a:pt x="2517" y="5633"/>
                    <a:pt x="2226" y="6653"/>
                  </a:cubicBezTo>
                  <a:cubicBezTo>
                    <a:pt x="2170" y="6486"/>
                    <a:pt x="2119" y="6319"/>
                    <a:pt x="2068" y="6152"/>
                  </a:cubicBezTo>
                  <a:cubicBezTo>
                    <a:pt x="1433" y="4098"/>
                    <a:pt x="831" y="2166"/>
                    <a:pt x="45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5793174" y="4301506"/>
              <a:ext cx="56919" cy="297766"/>
            </a:xfrm>
            <a:custGeom>
              <a:avLst/>
              <a:gdLst/>
              <a:ahLst/>
              <a:cxnLst/>
              <a:rect l="l" t="t" r="r" b="b"/>
              <a:pathLst>
                <a:path w="2676" h="14001" extrusionOk="0">
                  <a:moveTo>
                    <a:pt x="2217" y="0"/>
                  </a:moveTo>
                  <a:cubicBezTo>
                    <a:pt x="1855" y="4669"/>
                    <a:pt x="1109" y="9342"/>
                    <a:pt x="1" y="13889"/>
                  </a:cubicBezTo>
                  <a:lnTo>
                    <a:pt x="446" y="14001"/>
                  </a:lnTo>
                  <a:cubicBezTo>
                    <a:pt x="1563" y="9425"/>
                    <a:pt x="2309" y="4729"/>
                    <a:pt x="2675" y="33"/>
                  </a:cubicBezTo>
                  <a:lnTo>
                    <a:pt x="2217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5876992" y="4263844"/>
              <a:ext cx="406470" cy="275776"/>
            </a:xfrm>
            <a:custGeom>
              <a:avLst/>
              <a:gdLst/>
              <a:ahLst/>
              <a:cxnLst/>
              <a:rect l="l" t="t" r="r" b="b"/>
              <a:pathLst>
                <a:path w="19110" h="12967" extrusionOk="0">
                  <a:moveTo>
                    <a:pt x="70" y="0"/>
                  </a:moveTo>
                  <a:cubicBezTo>
                    <a:pt x="1" y="1998"/>
                    <a:pt x="14" y="4344"/>
                    <a:pt x="658" y="6556"/>
                  </a:cubicBezTo>
                  <a:cubicBezTo>
                    <a:pt x="1345" y="8924"/>
                    <a:pt x="2694" y="10820"/>
                    <a:pt x="4451" y="11905"/>
                  </a:cubicBezTo>
                  <a:cubicBezTo>
                    <a:pt x="5615" y="12619"/>
                    <a:pt x="6978" y="12967"/>
                    <a:pt x="8382" y="12967"/>
                  </a:cubicBezTo>
                  <a:cubicBezTo>
                    <a:pt x="10603" y="12967"/>
                    <a:pt x="12925" y="12100"/>
                    <a:pt x="14728" y="10454"/>
                  </a:cubicBezTo>
                  <a:cubicBezTo>
                    <a:pt x="17148" y="8252"/>
                    <a:pt x="18706" y="4761"/>
                    <a:pt x="19110" y="626"/>
                  </a:cubicBezTo>
                  <a:lnTo>
                    <a:pt x="18650" y="580"/>
                  </a:lnTo>
                  <a:cubicBezTo>
                    <a:pt x="18256" y="4604"/>
                    <a:pt x="16754" y="7992"/>
                    <a:pt x="14422" y="10116"/>
                  </a:cubicBezTo>
                  <a:cubicBezTo>
                    <a:pt x="12722" y="11665"/>
                    <a:pt x="10480" y="12487"/>
                    <a:pt x="8356" y="12487"/>
                  </a:cubicBezTo>
                  <a:cubicBezTo>
                    <a:pt x="7036" y="12487"/>
                    <a:pt x="5762" y="12169"/>
                    <a:pt x="4691" y="11511"/>
                  </a:cubicBezTo>
                  <a:cubicBezTo>
                    <a:pt x="3032" y="10491"/>
                    <a:pt x="1757" y="8683"/>
                    <a:pt x="1099" y="6430"/>
                  </a:cubicBezTo>
                  <a:cubicBezTo>
                    <a:pt x="473" y="4275"/>
                    <a:pt x="459" y="1979"/>
                    <a:pt x="529" y="19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6306990" y="4308013"/>
              <a:ext cx="55025" cy="300446"/>
            </a:xfrm>
            <a:custGeom>
              <a:avLst/>
              <a:gdLst/>
              <a:ahLst/>
              <a:cxnLst/>
              <a:rect l="l" t="t" r="r" b="b"/>
              <a:pathLst>
                <a:path w="2587" h="14127" extrusionOk="0">
                  <a:moveTo>
                    <a:pt x="458" y="0"/>
                  </a:moveTo>
                  <a:lnTo>
                    <a:pt x="0" y="5"/>
                  </a:lnTo>
                  <a:cubicBezTo>
                    <a:pt x="50" y="4789"/>
                    <a:pt x="773" y="9541"/>
                    <a:pt x="2146" y="14126"/>
                  </a:cubicBezTo>
                  <a:lnTo>
                    <a:pt x="2587" y="13996"/>
                  </a:lnTo>
                  <a:cubicBezTo>
                    <a:pt x="1228" y="9453"/>
                    <a:pt x="510" y="4742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2" name="Google Shape;202;p16"/>
            <p:cNvCxnSpPr/>
            <p:nvPr/>
          </p:nvCxnSpPr>
          <p:spPr>
            <a:xfrm>
              <a:off x="5523620" y="4608451"/>
              <a:ext cx="1143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3" name="Google Shape;203;p16"/>
            <p:cNvCxnSpPr/>
            <p:nvPr/>
          </p:nvCxnSpPr>
          <p:spPr>
            <a:xfrm>
              <a:off x="7297256" y="4608451"/>
              <a:ext cx="1143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4" name="Google Shape;204;p16"/>
            <p:cNvCxnSpPr/>
            <p:nvPr/>
          </p:nvCxnSpPr>
          <p:spPr>
            <a:xfrm>
              <a:off x="7297256" y="2651699"/>
              <a:ext cx="1143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5" name="Google Shape;205;p16"/>
            <p:cNvSpPr/>
            <p:nvPr/>
          </p:nvSpPr>
          <p:spPr>
            <a:xfrm>
              <a:off x="5569936" y="3718504"/>
              <a:ext cx="128407" cy="134070"/>
            </a:xfrm>
            <a:custGeom>
              <a:avLst/>
              <a:gdLst/>
              <a:ahLst/>
              <a:cxnLst/>
              <a:rect l="l" t="t" r="r" b="b"/>
              <a:pathLst>
                <a:path w="6037" h="6304" extrusionOk="0">
                  <a:moveTo>
                    <a:pt x="2881" y="0"/>
                  </a:moveTo>
                  <a:cubicBezTo>
                    <a:pt x="2848" y="0"/>
                    <a:pt x="2815" y="1"/>
                    <a:pt x="2782" y="3"/>
                  </a:cubicBezTo>
                  <a:cubicBezTo>
                    <a:pt x="2092" y="21"/>
                    <a:pt x="1402" y="369"/>
                    <a:pt x="882" y="948"/>
                  </a:cubicBezTo>
                  <a:cubicBezTo>
                    <a:pt x="298" y="1602"/>
                    <a:pt x="1" y="2446"/>
                    <a:pt x="71" y="3267"/>
                  </a:cubicBezTo>
                  <a:lnTo>
                    <a:pt x="529" y="3229"/>
                  </a:lnTo>
                  <a:cubicBezTo>
                    <a:pt x="469" y="2534"/>
                    <a:pt x="724" y="1815"/>
                    <a:pt x="1225" y="1254"/>
                  </a:cubicBezTo>
                  <a:cubicBezTo>
                    <a:pt x="1661" y="768"/>
                    <a:pt x="2236" y="475"/>
                    <a:pt x="2797" y="462"/>
                  </a:cubicBezTo>
                  <a:cubicBezTo>
                    <a:pt x="2808" y="462"/>
                    <a:pt x="2819" y="462"/>
                    <a:pt x="2830" y="462"/>
                  </a:cubicBezTo>
                  <a:cubicBezTo>
                    <a:pt x="3385" y="462"/>
                    <a:pt x="3960" y="707"/>
                    <a:pt x="4410" y="1157"/>
                  </a:cubicBezTo>
                  <a:cubicBezTo>
                    <a:pt x="4883" y="1626"/>
                    <a:pt x="5161" y="2232"/>
                    <a:pt x="5207" y="2854"/>
                  </a:cubicBezTo>
                  <a:cubicBezTo>
                    <a:pt x="4832" y="2878"/>
                    <a:pt x="4466" y="3053"/>
                    <a:pt x="4164" y="3359"/>
                  </a:cubicBezTo>
                  <a:cubicBezTo>
                    <a:pt x="3752" y="3781"/>
                    <a:pt x="3561" y="4356"/>
                    <a:pt x="3655" y="4898"/>
                  </a:cubicBezTo>
                  <a:cubicBezTo>
                    <a:pt x="3743" y="5431"/>
                    <a:pt x="4109" y="5899"/>
                    <a:pt x="4628" y="6141"/>
                  </a:cubicBezTo>
                  <a:cubicBezTo>
                    <a:pt x="4860" y="6252"/>
                    <a:pt x="5096" y="6303"/>
                    <a:pt x="5328" y="6303"/>
                  </a:cubicBezTo>
                  <a:cubicBezTo>
                    <a:pt x="5578" y="6303"/>
                    <a:pt x="5819" y="6243"/>
                    <a:pt x="6037" y="6117"/>
                  </a:cubicBezTo>
                  <a:lnTo>
                    <a:pt x="5805" y="5719"/>
                  </a:lnTo>
                  <a:cubicBezTo>
                    <a:pt x="5662" y="5802"/>
                    <a:pt x="5499" y="5843"/>
                    <a:pt x="5328" y="5843"/>
                  </a:cubicBezTo>
                  <a:cubicBezTo>
                    <a:pt x="5162" y="5843"/>
                    <a:pt x="4990" y="5804"/>
                    <a:pt x="4823" y="5724"/>
                  </a:cubicBezTo>
                  <a:cubicBezTo>
                    <a:pt x="4438" y="5548"/>
                    <a:pt x="4173" y="5208"/>
                    <a:pt x="4109" y="4819"/>
                  </a:cubicBezTo>
                  <a:cubicBezTo>
                    <a:pt x="4039" y="4430"/>
                    <a:pt x="4192" y="3995"/>
                    <a:pt x="4494" y="3679"/>
                  </a:cubicBezTo>
                  <a:cubicBezTo>
                    <a:pt x="4729" y="3439"/>
                    <a:pt x="5016" y="3310"/>
                    <a:pt x="5293" y="3310"/>
                  </a:cubicBezTo>
                  <a:cubicBezTo>
                    <a:pt x="5331" y="3310"/>
                    <a:pt x="5369" y="3312"/>
                    <a:pt x="5407" y="3317"/>
                  </a:cubicBezTo>
                  <a:lnTo>
                    <a:pt x="5662" y="3355"/>
                  </a:lnTo>
                  <a:lnTo>
                    <a:pt x="5671" y="3100"/>
                  </a:lnTo>
                  <a:cubicBezTo>
                    <a:pt x="5694" y="2270"/>
                    <a:pt x="5356" y="1444"/>
                    <a:pt x="4740" y="833"/>
                  </a:cubicBezTo>
                  <a:cubicBezTo>
                    <a:pt x="4214" y="307"/>
                    <a:pt x="3541" y="0"/>
                    <a:pt x="288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6" name="Google Shape;206;p16"/>
            <p:cNvCxnSpPr/>
            <p:nvPr/>
          </p:nvCxnSpPr>
          <p:spPr>
            <a:xfrm>
              <a:off x="5523620" y="2651699"/>
              <a:ext cx="1143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207" name="Google Shape;20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5236" y="483518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xmlns="" id="{F4159B59-AB54-4853-A9B4-45E82F35EF9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0349" y="79533"/>
            <a:ext cx="2627236" cy="270012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34"/>
          <p:cNvSpPr txBox="1">
            <a:spLocks noGrp="1"/>
          </p:cNvSpPr>
          <p:nvPr>
            <p:ph type="ctrTitle"/>
          </p:nvPr>
        </p:nvSpPr>
        <p:spPr>
          <a:xfrm>
            <a:off x="1743075" y="552650"/>
            <a:ext cx="56580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/>
          </a:p>
        </p:txBody>
      </p:sp>
      <p:pic>
        <p:nvPicPr>
          <p:cNvPr id="1058" name="Google Shape;1058;p34" descr="C:\Users\Angela\Desktop\infografice _Gradinite_primaria Chisinau\103638393_257763498831536_6006032859073508203_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7672"/>
            <a:ext cx="9144000" cy="4623977"/>
          </a:xfrm>
          <a:prstGeom prst="rect">
            <a:avLst/>
          </a:prstGeom>
          <a:noFill/>
          <a:ln>
            <a:noFill/>
          </a:ln>
        </p:spPr>
      </p:pic>
      <p:sp>
        <p:nvSpPr>
          <p:cNvPr id="1059" name="Google Shape;1059;p34"/>
          <p:cNvSpPr txBox="1"/>
          <p:nvPr/>
        </p:nvSpPr>
        <p:spPr>
          <a:xfrm>
            <a:off x="392805" y="79533"/>
            <a:ext cx="8190963" cy="57954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rgbClr val="050505"/>
                </a:solidFill>
                <a:latin typeface="Open Sans"/>
                <a:ea typeface="Open Sans"/>
                <a:cs typeface="Open Sans"/>
                <a:sym typeface="Open Sans"/>
              </a:rPr>
              <a:t>Poartă </a:t>
            </a:r>
            <a:r>
              <a:rPr lang="vi-VN" sz="1600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mască de protecție, </a:t>
            </a:r>
            <a:r>
              <a:rPr lang="vi-VN" sz="1600" dirty="0">
                <a:latin typeface="Open Sans"/>
                <a:ea typeface="Open Sans"/>
                <a:cs typeface="Open Sans"/>
                <a:sym typeface="Open Sans"/>
              </a:rPr>
              <a:t>(care să acopere nasul și gura), </a:t>
            </a:r>
            <a:r>
              <a:rPr lang="vi-VN" sz="1600" dirty="0">
                <a:solidFill>
                  <a:srgbClr val="050505"/>
                </a:solidFill>
                <a:latin typeface="Open Sans"/>
                <a:ea typeface="Open Sans"/>
                <a:cs typeface="Open Sans"/>
                <a:sym typeface="Open Sans"/>
              </a:rPr>
              <a:t>î</a:t>
            </a:r>
            <a:r>
              <a:rPr lang="vi-VN" sz="1600" b="0" i="0" u="none" strike="noStrike" cap="none" dirty="0">
                <a:solidFill>
                  <a:srgbClr val="050505"/>
                </a:solidFill>
                <a:latin typeface="Open Sans"/>
                <a:ea typeface="Open Sans"/>
                <a:cs typeface="Open Sans"/>
                <a:sym typeface="Open Sans"/>
              </a:rPr>
              <a:t>n spații închise, transportul public și atunci când nu e posibil de păstrat distanţ</a:t>
            </a:r>
            <a:r>
              <a:rPr lang="vi-VN" sz="1600" dirty="0">
                <a:solidFill>
                  <a:srgbClr val="050505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vi-VN" sz="1600" b="0" i="0" u="none" strike="noStrike" cap="none" dirty="0">
                <a:solidFill>
                  <a:srgbClr val="050505"/>
                </a:solidFill>
                <a:latin typeface="Open Sans"/>
                <a:ea typeface="Open Sans"/>
                <a:cs typeface="Open Sans"/>
                <a:sym typeface="Open Sans"/>
              </a:rPr>
              <a:t> fizică și </a:t>
            </a:r>
            <a:r>
              <a:rPr lang="vi-VN" sz="1600" dirty="0" smtClean="0">
                <a:solidFill>
                  <a:srgbClr val="050505"/>
                </a:solidFill>
                <a:latin typeface="Open Sans"/>
                <a:ea typeface="Open Sans"/>
                <a:cs typeface="Open Sans"/>
                <a:sym typeface="Open Sans"/>
              </a:rPr>
              <a:t>socială</a:t>
            </a:r>
            <a:endParaRPr sz="1600" b="1" i="0" u="none" strike="noStrike" cap="none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xmlns="" id="{3E6C6F02-B772-4DB3-8580-E0164B38C49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0349" y="79533"/>
            <a:ext cx="2627236" cy="270012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35"/>
          <p:cNvSpPr txBox="1">
            <a:spLocks noGrp="1"/>
          </p:cNvSpPr>
          <p:nvPr>
            <p:ph type="ctrTitle"/>
          </p:nvPr>
        </p:nvSpPr>
        <p:spPr>
          <a:xfrm>
            <a:off x="1743075" y="552650"/>
            <a:ext cx="56580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/>
          </a:p>
        </p:txBody>
      </p:sp>
      <p:pic>
        <p:nvPicPr>
          <p:cNvPr id="1065" name="Google Shape;1065;p35" descr="C:\Users\Angela\Desktop\infografice _Gradinite_primaria Chisinau\102458147_566926544217625_2925048241180406034_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5506"/>
            <a:ext cx="9213572" cy="4767994"/>
          </a:xfrm>
          <a:prstGeom prst="rect">
            <a:avLst/>
          </a:prstGeom>
          <a:noFill/>
          <a:ln>
            <a:noFill/>
          </a:ln>
        </p:spPr>
      </p:pic>
      <p:sp>
        <p:nvSpPr>
          <p:cNvPr id="1066" name="Google Shape;1066;p35"/>
          <p:cNvSpPr txBox="1"/>
          <p:nvPr/>
        </p:nvSpPr>
        <p:spPr>
          <a:xfrm>
            <a:off x="373487" y="72325"/>
            <a:ext cx="8532254" cy="400109"/>
          </a:xfrm>
          <a:prstGeom prst="rect">
            <a:avLst/>
          </a:prstGeom>
          <a:solidFill>
            <a:srgbClr val="DCD5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Spală-te</a:t>
            </a:r>
            <a:r>
              <a:rPr lang="vi-VN" sz="1600" b="0" i="0" u="none" strike="noStrike" cap="none" dirty="0">
                <a:solidFill>
                  <a:srgbClr val="050505"/>
                </a:solidFill>
                <a:latin typeface="Open Sans"/>
                <a:ea typeface="Open Sans"/>
                <a:cs typeface="Open Sans"/>
                <a:sym typeface="Open Sans"/>
              </a:rPr>
              <a:t> cât mai des pe mâini </a:t>
            </a:r>
            <a:r>
              <a:rPr lang="vi-VN" sz="1600" b="1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şi dezinfectează </a:t>
            </a:r>
            <a:r>
              <a:rPr lang="vi-VN" sz="1600" b="0" i="0" u="none" strike="noStrike" cap="none" dirty="0">
                <a:solidFill>
                  <a:srgbClr val="050505"/>
                </a:solidFill>
                <a:latin typeface="Open Sans"/>
                <a:ea typeface="Open Sans"/>
                <a:cs typeface="Open Sans"/>
                <a:sym typeface="Open Sans"/>
              </a:rPr>
              <a:t>suprafeţele pe care le atingi frecvent!</a:t>
            </a:r>
            <a:endParaRPr sz="16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xmlns="" id="{B461A975-AC27-444A-8069-3E45395E344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0349" y="79533"/>
            <a:ext cx="2627236" cy="270012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36"/>
          <p:cNvSpPr txBox="1">
            <a:spLocks noGrp="1"/>
          </p:cNvSpPr>
          <p:nvPr>
            <p:ph type="ctrTitle"/>
          </p:nvPr>
        </p:nvSpPr>
        <p:spPr>
          <a:xfrm>
            <a:off x="1743075" y="552650"/>
            <a:ext cx="56580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/>
          </a:p>
        </p:txBody>
      </p:sp>
      <p:pic>
        <p:nvPicPr>
          <p:cNvPr id="1072" name="Google Shape;1072;p36" descr="C:\Users\Angela\Desktop\infografice _Gradinite_primaria Chisinau\102645060_627102928160465_7013708652725938010_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86" y="382538"/>
            <a:ext cx="9110514" cy="4760962"/>
          </a:xfrm>
          <a:prstGeom prst="rect">
            <a:avLst/>
          </a:prstGeom>
          <a:noFill/>
          <a:ln>
            <a:noFill/>
          </a:ln>
        </p:spPr>
      </p:pic>
      <p:sp>
        <p:nvSpPr>
          <p:cNvPr id="1073" name="Google Shape;1073;p36"/>
          <p:cNvSpPr txBox="1"/>
          <p:nvPr/>
        </p:nvSpPr>
        <p:spPr>
          <a:xfrm>
            <a:off x="592428" y="24035"/>
            <a:ext cx="8152327" cy="40010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0" i="0" u="none" strike="noStrike" cap="none" dirty="0">
                <a:solidFill>
                  <a:srgbClr val="050505"/>
                </a:solidFill>
                <a:latin typeface="Arial"/>
                <a:ea typeface="Arial"/>
                <a:cs typeface="Arial"/>
                <a:sym typeface="Arial"/>
              </a:rPr>
              <a:t>Dacă </a:t>
            </a:r>
            <a:r>
              <a:rPr lang="vi-VN" sz="1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tuşeşti</a:t>
            </a:r>
            <a:r>
              <a:rPr lang="vi-VN" sz="1600" b="0" i="0" u="none" strike="noStrike" cap="none" dirty="0">
                <a:solidFill>
                  <a:srgbClr val="050505"/>
                </a:solidFill>
                <a:latin typeface="Arial"/>
                <a:ea typeface="Arial"/>
                <a:cs typeface="Arial"/>
                <a:sym typeface="Arial"/>
              </a:rPr>
              <a:t> sau </a:t>
            </a:r>
            <a:r>
              <a:rPr lang="vi-VN" sz="1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strănuţi</a:t>
            </a:r>
            <a:r>
              <a:rPr lang="vi-VN" sz="1600" b="0" i="0" u="none" strike="noStrike" cap="none" dirty="0">
                <a:solidFill>
                  <a:srgbClr val="050505"/>
                </a:solidFill>
                <a:latin typeface="Arial"/>
                <a:ea typeface="Arial"/>
                <a:cs typeface="Arial"/>
                <a:sym typeface="Arial"/>
              </a:rPr>
              <a:t>, acoperă-ţi nasul şi gura cu </a:t>
            </a:r>
            <a:r>
              <a:rPr lang="vi-VN" sz="1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pliul cotului </a:t>
            </a:r>
            <a:r>
              <a:rPr lang="vi-VN" sz="1600" b="0" i="0" u="none" strike="noStrike" cap="none" dirty="0">
                <a:solidFill>
                  <a:srgbClr val="050505"/>
                </a:solidFill>
                <a:latin typeface="Arial"/>
                <a:ea typeface="Arial"/>
                <a:cs typeface="Arial"/>
                <a:sym typeface="Arial"/>
              </a:rPr>
              <a:t>sau cu un </a:t>
            </a:r>
            <a:r>
              <a:rPr lang="vi-VN" sz="1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şerveţel!</a:t>
            </a:r>
            <a:endParaRPr sz="16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xmlns="" id="{EC2ADCE9-4F95-44A1-9DE6-859AFEC3948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0349" y="79533"/>
            <a:ext cx="2627236" cy="270012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7"/>
          <p:cNvSpPr txBox="1">
            <a:spLocks noGrp="1"/>
          </p:cNvSpPr>
          <p:nvPr>
            <p:ph type="ctrTitle"/>
          </p:nvPr>
        </p:nvSpPr>
        <p:spPr>
          <a:xfrm>
            <a:off x="1743075" y="552650"/>
            <a:ext cx="56580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/>
          </a:p>
        </p:txBody>
      </p:sp>
      <p:pic>
        <p:nvPicPr>
          <p:cNvPr id="1079" name="Google Shape;1079;p37" descr="C:\Users\Angela\Desktop\infografice _Gradinite_primaria Chisinau\102507710_2901949243407908_7695645825531420581_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50" y="475450"/>
            <a:ext cx="9096749" cy="4434774"/>
          </a:xfrm>
          <a:prstGeom prst="rect">
            <a:avLst/>
          </a:prstGeom>
          <a:noFill/>
          <a:ln>
            <a:noFill/>
          </a:ln>
        </p:spPr>
      </p:pic>
      <p:sp>
        <p:nvSpPr>
          <p:cNvPr id="1080" name="Google Shape;1080;p37"/>
          <p:cNvSpPr/>
          <p:nvPr/>
        </p:nvSpPr>
        <p:spPr>
          <a:xfrm>
            <a:off x="412124" y="79533"/>
            <a:ext cx="8506496" cy="39591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9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Nu-ţi atinge ochii, nasul sau gura cu mâini</a:t>
            </a:r>
            <a:r>
              <a:rPr lang="vi-VN" sz="1900" b="1" dirty="0">
                <a:solidFill>
                  <a:srgbClr val="FF0000"/>
                </a:solidFill>
              </a:rPr>
              <a:t>le</a:t>
            </a:r>
            <a:r>
              <a:rPr lang="vi-VN" sz="19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19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xmlns="" id="{E813A66B-3324-477E-8119-49172F7BBC0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0349" y="79533"/>
            <a:ext cx="2627236" cy="270012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38"/>
          <p:cNvSpPr txBox="1">
            <a:spLocks noGrp="1"/>
          </p:cNvSpPr>
          <p:nvPr>
            <p:ph type="ctrTitle"/>
          </p:nvPr>
        </p:nvSpPr>
        <p:spPr>
          <a:xfrm>
            <a:off x="579549" y="79533"/>
            <a:ext cx="8339071" cy="65544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vi-VN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Ţine cont de instrucţiunile</a:t>
            </a:r>
            <a:r>
              <a:rPr lang="vi-VN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autorităţilor, </a:t>
            </a:r>
            <a:r>
              <a:rPr lang="vi-VN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informează-te din</a:t>
            </a:r>
            <a:r>
              <a:rPr lang="vi-VN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surse sigure!</a:t>
            </a:r>
            <a:endParaRPr sz="16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6" name="Google Shape;1086;p38" descr="C:\Users\Angela\Desktop\infografice _Gradinite_primaria Chisinau\103442410_301174704591949_2233394697335965649_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0550"/>
            <a:ext cx="9144000" cy="454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xmlns="" id="{08729892-BC05-4930-9948-F65C6A8384B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0349" y="79533"/>
            <a:ext cx="2627236" cy="270012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39"/>
          <p:cNvSpPr txBox="1">
            <a:spLocks noGrp="1"/>
          </p:cNvSpPr>
          <p:nvPr>
            <p:ph type="ctrTitle"/>
          </p:nvPr>
        </p:nvSpPr>
        <p:spPr>
          <a:xfrm>
            <a:off x="683568" y="512326"/>
            <a:ext cx="7776900" cy="6171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vi-VN" dirty="0">
                <a:solidFill>
                  <a:srgbClr val="E2F4EF"/>
                </a:solidFill>
              </a:rPr>
              <a:t>SCANEAZĂ Qr-codul! (1)</a:t>
            </a:r>
            <a:br>
              <a:rPr lang="vi-VN" dirty="0">
                <a:solidFill>
                  <a:srgbClr val="E2F4EF"/>
                </a:solidFill>
              </a:rPr>
            </a:br>
            <a:endParaRPr dirty="0">
              <a:solidFill>
                <a:srgbClr val="E2F4EF"/>
              </a:solidFill>
            </a:endParaRPr>
          </a:p>
        </p:txBody>
      </p:sp>
      <p:pic>
        <p:nvPicPr>
          <p:cNvPr id="1092" name="Google Shape;1092;p39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598" y="1491630"/>
            <a:ext cx="2232248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1093" name="Google Shape;1093;p39"/>
          <p:cNvSpPr/>
          <p:nvPr/>
        </p:nvSpPr>
        <p:spPr>
          <a:xfrm>
            <a:off x="3779912" y="1545134"/>
            <a:ext cx="45720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>
                <a:solidFill>
                  <a:srgbClr val="121C18"/>
                </a:solidFill>
              </a:rPr>
              <a:t>Pandemia Covid-19:</a:t>
            </a:r>
            <a:r>
              <a:rPr lang="vi-VN" sz="1600" b="0" i="0" u="none" strike="noStrike" cap="none">
                <a:solidFill>
                  <a:srgbClr val="121C18"/>
                </a:solidFill>
                <a:latin typeface="Arial"/>
                <a:ea typeface="Arial"/>
                <a:cs typeface="Arial"/>
                <a:sym typeface="Arial"/>
              </a:rPr>
              <a:t> ce trebuie să ştie părinții?</a:t>
            </a:r>
            <a:endParaRPr sz="1600" b="0" i="0" u="none" strike="noStrike" cap="none">
              <a:solidFill>
                <a:srgbClr val="121C1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21C18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0" i="0" u="none" strike="noStrike" cap="none">
                <a:solidFill>
                  <a:srgbClr val="121C18"/>
                </a:solidFill>
                <a:latin typeface="Arial"/>
                <a:ea typeface="Arial"/>
                <a:cs typeface="Arial"/>
                <a:sym typeface="Arial"/>
              </a:rPr>
              <a:t>Întrebări și r</a:t>
            </a:r>
            <a:r>
              <a:rPr lang="vi-VN" sz="1600">
                <a:solidFill>
                  <a:srgbClr val="121C18"/>
                </a:solidFill>
              </a:rPr>
              <a:t>ă</a:t>
            </a:r>
            <a:r>
              <a:rPr lang="vi-VN" sz="1600" b="0" i="0" u="none" strike="noStrike" cap="none">
                <a:solidFill>
                  <a:srgbClr val="121C18"/>
                </a:solidFill>
                <a:latin typeface="Arial"/>
                <a:ea typeface="Arial"/>
                <a:cs typeface="Arial"/>
                <a:sym typeface="Arial"/>
              </a:rPr>
              <a:t>spunsuri despre noul coronavirus</a:t>
            </a:r>
            <a:r>
              <a:rPr lang="vi-VN"/>
              <a:t>, </a:t>
            </a:r>
            <a:r>
              <a:rPr lang="vi-VN" sz="1600" b="0" i="0" u="none" strike="noStrike" cap="none">
                <a:solidFill>
                  <a:srgbClr val="121C18"/>
                </a:solidFill>
                <a:latin typeface="Arial"/>
                <a:ea typeface="Arial"/>
                <a:cs typeface="Arial"/>
                <a:sym typeface="Arial"/>
              </a:rPr>
              <a:t>UNICEF.</a:t>
            </a:r>
            <a:endParaRPr sz="1600" b="0" i="0" u="none" strike="noStrike" cap="none">
              <a:solidFill>
                <a:srgbClr val="121C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39"/>
          <p:cNvSpPr txBox="1"/>
          <p:nvPr/>
        </p:nvSpPr>
        <p:spPr>
          <a:xfrm>
            <a:off x="4788024" y="2908125"/>
            <a:ext cx="28083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www.uni.cf/3fu1NZE</a:t>
            </a:r>
            <a:endParaRPr/>
          </a:p>
        </p:txBody>
      </p:sp>
      <p:pic>
        <p:nvPicPr>
          <p:cNvPr id="1095" name="Google Shape;1095;p39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2320" y="2908125"/>
            <a:ext cx="1498332" cy="2121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xmlns="" id="{FB2B6166-6938-4970-BEEC-59881A2191E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0349" y="79533"/>
            <a:ext cx="2627236" cy="270012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40"/>
          <p:cNvSpPr txBox="1">
            <a:spLocks noGrp="1"/>
          </p:cNvSpPr>
          <p:nvPr>
            <p:ph type="ctrTitle"/>
          </p:nvPr>
        </p:nvSpPr>
        <p:spPr>
          <a:xfrm>
            <a:off x="611560" y="483518"/>
            <a:ext cx="7848872" cy="6172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vi-VN" b="1">
                <a:solidFill>
                  <a:srgbClr val="E2F4EF"/>
                </a:solidFill>
                <a:latin typeface="Open Sans"/>
                <a:ea typeface="Open Sans"/>
                <a:cs typeface="Open Sans"/>
                <a:sym typeface="Open Sans"/>
              </a:rPr>
              <a:t>Scanează QR-CODUL! (2)</a:t>
            </a:r>
            <a:endParaRPr b="1">
              <a:solidFill>
                <a:srgbClr val="E2F4E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01" name="Google Shape;1101;p40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1923678"/>
            <a:ext cx="2232754" cy="2232754"/>
          </a:xfrm>
          <a:prstGeom prst="rect">
            <a:avLst/>
          </a:prstGeom>
          <a:noFill/>
          <a:ln>
            <a:noFill/>
          </a:ln>
        </p:spPr>
      </p:pic>
      <p:sp>
        <p:nvSpPr>
          <p:cNvPr id="1102" name="Google Shape;1102;p40"/>
          <p:cNvSpPr/>
          <p:nvPr/>
        </p:nvSpPr>
        <p:spPr>
          <a:xfrm>
            <a:off x="3707904" y="1779662"/>
            <a:ext cx="457200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Noul coronavirus: întrebări și răspunsuri pentru copii și tineri.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1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Află cum să </a:t>
            </a:r>
            <a:r>
              <a:rPr lang="vi-VN" sz="2000" b="0" i="1" u="none" strike="noStrike" cap="none">
                <a:solidFill>
                  <a:srgbClr val="FF0000"/>
                </a:solidFill>
                <a:latin typeface="PT Serif"/>
                <a:ea typeface="PT Serif"/>
                <a:cs typeface="PT Serif"/>
                <a:sym typeface="PT Serif"/>
              </a:rPr>
              <a:t>te protejezi pe tine</a:t>
            </a:r>
            <a:r>
              <a:rPr lang="vi-VN" sz="2000" b="0" i="1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, pe </a:t>
            </a:r>
            <a:r>
              <a:rPr lang="vi-VN" sz="2000" b="0" i="1" u="none" strike="noStrike" cap="none">
                <a:solidFill>
                  <a:srgbClr val="FF0000"/>
                </a:solidFill>
                <a:latin typeface="PT Serif"/>
                <a:ea typeface="PT Serif"/>
                <a:cs typeface="PT Serif"/>
                <a:sym typeface="PT Serif"/>
              </a:rPr>
              <a:t>familia</a:t>
            </a:r>
            <a:r>
              <a:rPr lang="vi-VN" sz="2000" b="0" i="1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 și pe </a:t>
            </a:r>
            <a:r>
              <a:rPr lang="vi-VN" sz="2000" b="0" i="1" u="none" strike="noStrike" cap="none">
                <a:solidFill>
                  <a:srgbClr val="FF0000"/>
                </a:solidFill>
                <a:latin typeface="PT Serif"/>
                <a:ea typeface="PT Serif"/>
                <a:cs typeface="PT Serif"/>
                <a:sym typeface="PT Serif"/>
              </a:rPr>
              <a:t>prietenii tăi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UNICEF</a:t>
            </a:r>
            <a:endParaRPr/>
          </a:p>
        </p:txBody>
      </p:sp>
      <p:sp>
        <p:nvSpPr>
          <p:cNvPr id="1103" name="Google Shape;1103;p40"/>
          <p:cNvSpPr txBox="1"/>
          <p:nvPr/>
        </p:nvSpPr>
        <p:spPr>
          <a:xfrm>
            <a:off x="4644008" y="3632490"/>
            <a:ext cx="324036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www.uni.cf/2C7NbAI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xmlns="" id="{0D9A4F14-7B51-4475-8CEC-FB3617E0DFC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0349" y="79533"/>
            <a:ext cx="2627236" cy="270012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41"/>
          <p:cNvSpPr txBox="1">
            <a:spLocks noGrp="1"/>
          </p:cNvSpPr>
          <p:nvPr>
            <p:ph type="ctrTitle"/>
          </p:nvPr>
        </p:nvSpPr>
        <p:spPr>
          <a:xfrm>
            <a:off x="683568" y="483518"/>
            <a:ext cx="7776863" cy="6172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vi-VN" b="1">
                <a:solidFill>
                  <a:srgbClr val="E2F4EF"/>
                </a:solidFill>
                <a:latin typeface="Open Sans"/>
                <a:ea typeface="Open Sans"/>
                <a:cs typeface="Open Sans"/>
                <a:sym typeface="Open Sans"/>
              </a:rPr>
              <a:t>Scanează QR-CODUL! (3)</a:t>
            </a:r>
            <a:endParaRPr b="1">
              <a:solidFill>
                <a:srgbClr val="E2F4E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>
              <a:solidFill>
                <a:srgbClr val="E2F4E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09" name="Google Shape;1109;p41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1563638"/>
            <a:ext cx="2880320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p41"/>
          <p:cNvSpPr/>
          <p:nvPr/>
        </p:nvSpPr>
        <p:spPr>
          <a:xfrm>
            <a:off x="5319300" y="3248950"/>
            <a:ext cx="1917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www.uni.cf/2WlElXc</a:t>
            </a:r>
            <a:endParaRPr/>
          </a:p>
        </p:txBody>
      </p:sp>
      <p:sp>
        <p:nvSpPr>
          <p:cNvPr id="1111" name="Google Shape;1111;p41"/>
          <p:cNvSpPr/>
          <p:nvPr/>
        </p:nvSpPr>
        <p:spPr>
          <a:xfrm>
            <a:off x="3923928" y="1617643"/>
            <a:ext cx="45720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400" i="0" u="none" strike="noStrike" cap="none">
                <a:solidFill>
                  <a:schemeClr val="dk1"/>
                </a:solidFill>
              </a:rPr>
              <a:t>Cum să vorbiți cu copilul dumneavoastră despre boala cauzată de noul coronavirus (COVID-19)?</a:t>
            </a:r>
            <a:endParaRPr sz="1400" i="0" u="none" strike="noStrike" cap="none">
              <a:solidFill>
                <a:schemeClr val="dk1"/>
              </a:solidFill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400" i="0" u="none" strike="noStrike" cap="none">
                <a:solidFill>
                  <a:schemeClr val="dk1"/>
                </a:solidFill>
              </a:rPr>
              <a:t>8 sfaturi pentru a-i liniști și proteja pe copii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400" i="0" u="none" strike="noStrike" cap="none">
                <a:solidFill>
                  <a:schemeClr val="dk1"/>
                </a:solidFill>
              </a:rPr>
              <a:t>UNICEF</a:t>
            </a:r>
            <a:endParaRPr/>
          </a:p>
        </p:txBody>
      </p:sp>
      <p:pic>
        <p:nvPicPr>
          <p:cNvPr id="1112" name="Google Shape;1112;p41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6296" y="2715766"/>
            <a:ext cx="1584176" cy="2243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xmlns="" id="{C19CEF2E-93DB-48C6-8F66-3001E3AAE4D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0349" y="79533"/>
            <a:ext cx="2627236" cy="270012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42"/>
          <p:cNvSpPr txBox="1">
            <a:spLocks noGrp="1"/>
          </p:cNvSpPr>
          <p:nvPr>
            <p:ph type="ctrTitle"/>
          </p:nvPr>
        </p:nvSpPr>
        <p:spPr>
          <a:xfrm>
            <a:off x="683568" y="483518"/>
            <a:ext cx="7776863" cy="6172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vi-VN">
                <a:solidFill>
                  <a:srgbClr val="E2F4EF"/>
                </a:solidFill>
              </a:rPr>
              <a:t>Scanează qr-codul! (4)</a:t>
            </a:r>
            <a:endParaRPr>
              <a:solidFill>
                <a:srgbClr val="E2F4EF"/>
              </a:solidFill>
            </a:endParaRPr>
          </a:p>
        </p:txBody>
      </p:sp>
      <p:pic>
        <p:nvPicPr>
          <p:cNvPr id="1118" name="Google Shape;1118;p42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023" y="1635646"/>
            <a:ext cx="2952834" cy="2952834"/>
          </a:xfrm>
          <a:prstGeom prst="rect">
            <a:avLst/>
          </a:prstGeom>
          <a:noFill/>
          <a:ln>
            <a:noFill/>
          </a:ln>
        </p:spPr>
      </p:pic>
      <p:sp>
        <p:nvSpPr>
          <p:cNvPr id="1119" name="Google Shape;1119;p42"/>
          <p:cNvSpPr/>
          <p:nvPr/>
        </p:nvSpPr>
        <p:spPr>
          <a:xfrm>
            <a:off x="3851920" y="1530499"/>
            <a:ext cx="49407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Ghid: Protecția copiilor în perioada pandemică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0" name="Google Shape;1120;p42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2240" y="2067694"/>
            <a:ext cx="1882617" cy="2666135"/>
          </a:xfrm>
          <a:prstGeom prst="rect">
            <a:avLst/>
          </a:prstGeom>
          <a:noFill/>
          <a:ln>
            <a:noFill/>
          </a:ln>
        </p:spPr>
      </p:pic>
      <p:sp>
        <p:nvSpPr>
          <p:cNvPr id="1121" name="Google Shape;1121;p42"/>
          <p:cNvSpPr/>
          <p:nvPr/>
        </p:nvSpPr>
        <p:spPr>
          <a:xfrm>
            <a:off x="4414413" y="2417862"/>
            <a:ext cx="23855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www.uni.cf/38SOpMa</a:t>
            </a:r>
            <a:endParaRPr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xmlns="" id="{5E13A690-3F87-4057-9779-F7E0E36D602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0349" y="79533"/>
            <a:ext cx="2627236" cy="270012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43"/>
          <p:cNvSpPr txBox="1">
            <a:spLocks noGrp="1"/>
          </p:cNvSpPr>
          <p:nvPr>
            <p:ph type="ctrTitle"/>
          </p:nvPr>
        </p:nvSpPr>
        <p:spPr>
          <a:xfrm>
            <a:off x="611543" y="483518"/>
            <a:ext cx="7920900" cy="6201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vi-V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Declarația pe propria răspundere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7" name="Google Shape;1127;p43"/>
          <p:cNvSpPr txBox="1"/>
          <p:nvPr/>
        </p:nvSpPr>
        <p:spPr>
          <a:xfrm>
            <a:off x="611560" y="1111845"/>
            <a:ext cx="84249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3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!!</a:t>
            </a:r>
            <a:r>
              <a:rPr lang="vi-VN" sz="2300" b="1" i="0" u="none" strike="noStrike" cap="none">
                <a:solidFill>
                  <a:srgbClr val="2D214B"/>
                </a:solidFill>
                <a:latin typeface="Arial"/>
                <a:ea typeface="Arial"/>
                <a:cs typeface="Arial"/>
                <a:sym typeface="Arial"/>
              </a:rPr>
              <a:t> Declarația va fi completată obligatoriu de fiecare părinte</a:t>
            </a:r>
            <a:endParaRPr sz="2300" b="1" i="0" u="none" strike="noStrike" cap="none">
              <a:solidFill>
                <a:srgbClr val="2D21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43"/>
          <p:cNvSpPr txBox="1"/>
          <p:nvPr/>
        </p:nvSpPr>
        <p:spPr>
          <a:xfrm>
            <a:off x="539552" y="1604070"/>
            <a:ext cx="8496944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Fiecare părinte se obligă să:</a:t>
            </a:r>
            <a:endParaRPr sz="1300"/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⮚"/>
            </a:pPr>
            <a:r>
              <a:rPr lang="vi-VN" sz="17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Verifice </a:t>
            </a:r>
            <a:r>
              <a:rPr lang="vi-VN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zilnic starea de sănătate </a:t>
            </a:r>
            <a:r>
              <a:rPr lang="vi-VN" sz="1700"/>
              <a:t>proprie</a:t>
            </a:r>
            <a:r>
              <a:rPr lang="vi-VN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și a </a:t>
            </a:r>
            <a:r>
              <a:rPr lang="vi-VN" sz="1700"/>
              <a:t>copilului,</a:t>
            </a:r>
            <a:r>
              <a:rPr lang="vi-VN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înainte de a merge la școală</a:t>
            </a:r>
            <a:r>
              <a:rPr lang="vi-VN" sz="1700"/>
              <a:t>.</a:t>
            </a:r>
            <a:r>
              <a:rPr lang="vi-VN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vi-VN" sz="1700"/>
              <a:t>L</a:t>
            </a:r>
            <a:r>
              <a:rPr lang="vi-VN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apariția semnelor de boală, se vor izola acasă</a:t>
            </a:r>
            <a:r>
              <a:rPr lang="vi-VN" sz="1700"/>
              <a:t>.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⮚"/>
            </a:pPr>
            <a:r>
              <a:rPr lang="vi-VN" sz="17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Să informeze </a:t>
            </a:r>
            <a:r>
              <a:rPr lang="vi-VN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medicul de familie, administrația școlii</a:t>
            </a:r>
            <a:r>
              <a:rPr lang="vi-VN" sz="1700"/>
              <a:t> și </a:t>
            </a:r>
            <a:r>
              <a:rPr lang="vi-VN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dirigintele despre orice situație legată de o posibilă infectare în cadrul familiei</a:t>
            </a:r>
            <a:r>
              <a:rPr lang="vi-VN" sz="1700"/>
              <a:t>.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⮚"/>
            </a:pPr>
            <a:r>
              <a:rPr lang="vi-VN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 aduce la și îl va lua pe copil de la școală una și aceeași persoană adultă din familie, nu mai în vârstă de </a:t>
            </a:r>
            <a:r>
              <a:rPr lang="vi-VN" sz="17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63 an</a:t>
            </a:r>
            <a:r>
              <a:rPr lang="vi-VN" sz="1700" b="1">
                <a:solidFill>
                  <a:srgbClr val="FF0000"/>
                </a:solidFill>
              </a:rPr>
              <a:t>i.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⮚"/>
            </a:pPr>
            <a:r>
              <a:rPr lang="vi-VN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Să prezinte </a:t>
            </a:r>
            <a:r>
              <a:rPr lang="vi-VN" sz="17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certificatul  medical </a:t>
            </a:r>
            <a:r>
              <a:rPr lang="vi-VN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 copilului, cu toate vaccinurile administrate/ sau orarul individual de vaccinare (pentru clasa I, X).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⮚"/>
            </a:pPr>
            <a:r>
              <a:rPr lang="vi-VN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Să prezinte informația privind </a:t>
            </a:r>
            <a:r>
              <a:rPr lang="vi-VN" sz="17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bolile cronice </a:t>
            </a:r>
            <a:r>
              <a:rPr lang="vi-VN" sz="1700"/>
              <a:t>ale</a:t>
            </a:r>
            <a:r>
              <a:rPr lang="vi-VN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copilului, (în cazul </a:t>
            </a:r>
            <a:r>
              <a:rPr lang="vi-VN" sz="1700"/>
              <a:t>în care le are).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⮚"/>
            </a:pPr>
            <a:r>
              <a:rPr lang="vi-VN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Să respect</a:t>
            </a:r>
            <a:r>
              <a:rPr lang="vi-VN" sz="1700"/>
              <a:t>e</a:t>
            </a:r>
            <a:r>
              <a:rPr lang="vi-VN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vi-VN" sz="17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măsurile  de protecție </a:t>
            </a:r>
            <a:r>
              <a:rPr lang="vi-VN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aplicate de instituția educațională pentru </a:t>
            </a:r>
            <a:r>
              <a:rPr lang="vi-VN" sz="1700"/>
              <a:t>prevenirea răspândurii</a:t>
            </a:r>
            <a:r>
              <a:rPr lang="vi-VN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infecției Covid-19.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9" name="Google Shape;1129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648" y="483518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xmlns="" id="{FBEE1C00-FD55-4021-9FCA-CF013E558B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0349" y="79533"/>
            <a:ext cx="2627236" cy="27001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"/>
          <p:cNvSpPr txBox="1"/>
          <p:nvPr/>
        </p:nvSpPr>
        <p:spPr>
          <a:xfrm>
            <a:off x="1259632" y="555526"/>
            <a:ext cx="583264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Toate oportunitățile și riscurile potențiale privind redeschiderea instituțiilor școlare vor fi evaluate</a:t>
            </a:r>
            <a:r>
              <a:rPr lang="vi-VN" b="1">
                <a:solidFill>
                  <a:schemeClr val="dk1"/>
                </a:solidFill>
              </a:rPr>
              <a:t>. S</a:t>
            </a:r>
            <a:r>
              <a:rPr lang="vi-VN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va asigura buna funcționalitate a </a:t>
            </a:r>
            <a:r>
              <a:rPr lang="vi-VN" b="1">
                <a:solidFill>
                  <a:schemeClr val="dk1"/>
                </a:solidFill>
              </a:rPr>
              <a:t>instituțiilor</a:t>
            </a:r>
            <a:r>
              <a:rPr lang="vi-VN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în condițiile pandemiei Covid</a:t>
            </a:r>
            <a:r>
              <a:rPr lang="vi-VN" b="1">
                <a:solidFill>
                  <a:schemeClr val="dk1"/>
                </a:solidFill>
              </a:rPr>
              <a:t>-</a:t>
            </a:r>
            <a:r>
              <a:rPr lang="vi-VN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19, prin :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" name="Google Shape;213;p17"/>
          <p:cNvGrpSpPr/>
          <p:nvPr/>
        </p:nvGrpSpPr>
        <p:grpSpPr>
          <a:xfrm>
            <a:off x="-1520621" y="833728"/>
            <a:ext cx="8322821" cy="3566636"/>
            <a:chOff x="-3020449" y="-460462"/>
            <a:chExt cx="8322821" cy="3566636"/>
          </a:xfrm>
        </p:grpSpPr>
        <p:sp>
          <p:nvSpPr>
            <p:cNvPr id="214" name="Google Shape;214;p17"/>
            <p:cNvSpPr/>
            <p:nvPr/>
          </p:nvSpPr>
          <p:spPr>
            <a:xfrm>
              <a:off x="-3020449" y="-460462"/>
              <a:ext cx="3566636" cy="3566636"/>
            </a:xfrm>
            <a:prstGeom prst="blockArc">
              <a:avLst>
                <a:gd name="adj1" fmla="val 18900000"/>
                <a:gd name="adj2" fmla="val 2700000"/>
                <a:gd name="adj3" fmla="val 606"/>
              </a:avLst>
            </a:prstGeom>
            <a:noFill/>
            <a:ln w="25400" cap="flat" cmpd="sng">
              <a:solidFill>
                <a:srgbClr val="B9BF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291031" y="125433"/>
              <a:ext cx="4999041" cy="807418"/>
            </a:xfrm>
            <a:prstGeom prst="rect">
              <a:avLst/>
            </a:prstGeom>
            <a:solidFill>
              <a:srgbClr val="E9F1EE"/>
            </a:solidFill>
            <a:ln w="25400" cap="flat" cmpd="sng">
              <a:solidFill>
                <a:srgbClr val="5A42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7"/>
            <p:cNvSpPr txBox="1"/>
            <p:nvPr/>
          </p:nvSpPr>
          <p:spPr>
            <a:xfrm>
              <a:off x="291031" y="125433"/>
              <a:ext cx="4999041" cy="807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20000" tIns="30475" rIns="30475" bIns="3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12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Organizarea</a:t>
              </a:r>
              <a:r>
                <a:rPr lang="vi-VN" sz="11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și efectuarea reparațiilor curente și/sau capitale necesare, curățeni</a:t>
              </a:r>
              <a:r>
                <a:rPr lang="vi-VN" sz="1100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</a:t>
              </a:r>
              <a:r>
                <a:rPr lang="vi-VN" sz="11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generală, deratizarea și dezinfec</a:t>
              </a:r>
              <a:r>
                <a:rPr lang="vi-VN" sz="1100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tarea </a:t>
              </a:r>
              <a:r>
                <a:rPr lang="vi-VN" sz="11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întregului teritoriu, a spațiilor și suprafețelor, a utilajului/inventarului, inclusiv </a:t>
              </a:r>
              <a:r>
                <a:rPr lang="vi-VN" sz="1100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</a:t>
              </a:r>
              <a:r>
                <a:rPr lang="vi-VN" sz="11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materialelor didactice.</a:t>
              </a:r>
              <a:endParaRPr sz="11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9495" y="198428"/>
              <a:ext cx="661428" cy="661428"/>
            </a:xfrm>
            <a:prstGeom prst="ellipse">
              <a:avLst/>
            </a:prstGeom>
            <a:solidFill>
              <a:srgbClr val="00B0F0"/>
            </a:solidFill>
            <a:ln w="25400" cap="flat" cmpd="sng">
              <a:solidFill>
                <a:srgbClr val="E9F1E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475182" y="989528"/>
              <a:ext cx="4823083" cy="666655"/>
            </a:xfrm>
            <a:prstGeom prst="rect">
              <a:avLst/>
            </a:prstGeom>
            <a:solidFill>
              <a:srgbClr val="E9F1EE"/>
            </a:solidFill>
            <a:ln w="25400" cap="flat" cmpd="sng">
              <a:solidFill>
                <a:srgbClr val="5A42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7"/>
            <p:cNvSpPr txBox="1"/>
            <p:nvPr/>
          </p:nvSpPr>
          <p:spPr>
            <a:xfrm>
              <a:off x="475182" y="989528"/>
              <a:ext cx="4823083" cy="666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20000" tIns="30475" rIns="30475" bIns="3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12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Stabilirea unui grafic eșalonat de sosire și plecare a elevilor la și de la instituția școlară, pentru a evita supraaglomerarea, respect</a:t>
              </a:r>
              <a:r>
                <a:rPr lang="vi-VN" sz="1200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ând</a:t>
              </a:r>
              <a:r>
                <a:rPr lang="vi-VN" sz="12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distanț</a:t>
              </a:r>
              <a:r>
                <a:rPr lang="vi-VN" sz="1200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</a:t>
              </a:r>
              <a:r>
                <a:rPr lang="vi-VN" sz="12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social</a:t>
              </a:r>
              <a:r>
                <a:rPr lang="vi-VN" sz="1200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ă</a:t>
              </a:r>
              <a:r>
                <a:rPr lang="vi-VN" sz="12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  <a:endParaRPr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0" name="Google Shape;220;p17"/>
            <p:cNvSpPr/>
            <p:nvPr/>
          </p:nvSpPr>
          <p:spPr>
            <a:xfrm>
              <a:off x="201839" y="992142"/>
              <a:ext cx="661428" cy="661428"/>
            </a:xfrm>
            <a:prstGeom prst="ellipse">
              <a:avLst/>
            </a:prstGeom>
            <a:solidFill>
              <a:srgbClr val="00B0F0"/>
            </a:solidFill>
            <a:ln w="25400" cap="flat" cmpd="sng">
              <a:solidFill>
                <a:srgbClr val="E9F1E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278730" y="1781617"/>
              <a:ext cx="5023642" cy="669904"/>
            </a:xfrm>
            <a:prstGeom prst="rect">
              <a:avLst/>
            </a:prstGeom>
            <a:solidFill>
              <a:srgbClr val="E9F1EE"/>
            </a:solidFill>
            <a:ln w="25400" cap="flat" cmpd="sng">
              <a:solidFill>
                <a:srgbClr val="5A42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7"/>
            <p:cNvSpPr txBox="1"/>
            <p:nvPr/>
          </p:nvSpPr>
          <p:spPr>
            <a:xfrm>
              <a:off x="278730" y="1781617"/>
              <a:ext cx="5023642" cy="6699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20000" tIns="30475" rIns="30475" bIns="3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12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Stabilirea locului și modalității de efectuare a filtrului de dimineață pentru elevi și personal.</a:t>
              </a:r>
              <a:endParaRPr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3" name="Google Shape;223;p17"/>
            <p:cNvSpPr/>
            <p:nvPr/>
          </p:nvSpPr>
          <p:spPr>
            <a:xfrm>
              <a:off x="9495" y="1785855"/>
              <a:ext cx="661428" cy="661428"/>
            </a:xfrm>
            <a:prstGeom prst="ellipse">
              <a:avLst/>
            </a:prstGeom>
            <a:solidFill>
              <a:srgbClr val="00B0F0"/>
            </a:solidFill>
            <a:ln w="25400" cap="flat" cmpd="sng">
              <a:solidFill>
                <a:srgbClr val="E9F1E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4" name="Google Shape;22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7704" y="2435603"/>
            <a:ext cx="292688" cy="292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0515" y="1635646"/>
            <a:ext cx="411674" cy="41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7392" y="3264085"/>
            <a:ext cx="339494" cy="339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14" y="4678477"/>
            <a:ext cx="436421" cy="436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2361" y="154714"/>
            <a:ext cx="392990" cy="392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32440" y="4592346"/>
            <a:ext cx="482911" cy="482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212B4B1C-7289-4D69-B229-D0645952C66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0349" y="79533"/>
            <a:ext cx="2627236" cy="270012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4"/>
          <p:cNvSpPr/>
          <p:nvPr/>
        </p:nvSpPr>
        <p:spPr>
          <a:xfrm>
            <a:off x="1118975" y="2653705"/>
            <a:ext cx="899400" cy="899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44"/>
          <p:cNvSpPr txBox="1">
            <a:spLocks noGrp="1"/>
          </p:cNvSpPr>
          <p:nvPr>
            <p:ph type="ctrTitle"/>
          </p:nvPr>
        </p:nvSpPr>
        <p:spPr>
          <a:xfrm>
            <a:off x="683568" y="483517"/>
            <a:ext cx="7776864" cy="5789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vi-VN" dirty="0">
                <a:solidFill>
                  <a:srgbClr val="E2F4EF"/>
                </a:solidFill>
                <a:latin typeface="Open Sans"/>
                <a:ea typeface="Open Sans"/>
                <a:cs typeface="Open Sans"/>
                <a:sym typeface="Open Sans"/>
              </a:rPr>
              <a:t>Întrebări frecvente</a:t>
            </a:r>
            <a:br>
              <a:rPr lang="vi-VN" dirty="0">
                <a:solidFill>
                  <a:srgbClr val="E2F4EF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dirty="0">
              <a:solidFill>
                <a:srgbClr val="E2F4EF"/>
              </a:solidFill>
            </a:endParaRPr>
          </a:p>
        </p:txBody>
      </p:sp>
      <p:sp>
        <p:nvSpPr>
          <p:cNvPr id="1136" name="Google Shape;1136;p44"/>
          <p:cNvSpPr txBox="1"/>
          <p:nvPr/>
        </p:nvSpPr>
        <p:spPr>
          <a:xfrm>
            <a:off x="503550" y="1324850"/>
            <a:ext cx="8136900" cy="3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400" b="1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Cum vor fi organizate spațiile </a:t>
            </a:r>
            <a:r>
              <a:rPr lang="vi-VN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di</a:t>
            </a:r>
            <a:r>
              <a:rPr lang="vi-VN" sz="1400" b="1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n clase?</a:t>
            </a:r>
            <a:endParaRPr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vi-VN" sz="14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Fiecare elev va ocupa zilnic același loc în bancă, la o distanță de cel puțin 1,5 metri față de ceilalți colegi.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400" b="1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Cum va fi organizat programul de </a:t>
            </a:r>
            <a:r>
              <a:rPr lang="vi-VN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frecventare a școlilor</a:t>
            </a:r>
            <a:r>
              <a:rPr lang="vi-VN" sz="1400" b="1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vi-VN" sz="14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Intrările și ieșirile grupurilor de elevi din instituție vor fi eșalonate, la intervale regulate de timp, pentru a se evita crearea aglomerăril</a:t>
            </a:r>
            <a:r>
              <a:rPr lang="vi-VN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or</a:t>
            </a:r>
            <a:r>
              <a:rPr lang="vi-VN" sz="14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400" b="1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Va fi dezinfectată sala de clasă?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4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Fiecare instituție de învățământ elaborează un plan de curățenie și dezinfecție a spațiilor din instituție.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400" b="1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Cum vor fi organizate lecțiile de educație fizică?</a:t>
            </a:r>
            <a:endParaRPr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vi-VN" sz="14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Orele vor fi organizate în aer liber, fără a folosi inventarul sport</a:t>
            </a:r>
            <a:r>
              <a:rPr lang="vi-VN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iv.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4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4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Pentru a </a:t>
            </a:r>
            <a:r>
              <a:rPr lang="vi-VN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afla mai multă informație</a:t>
            </a:r>
            <a:r>
              <a:rPr lang="vi-VN" sz="14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vi-VN" sz="1400" b="1" i="0" u="none" strike="noStrike" cap="none" dirty="0">
                <a:solidFill>
                  <a:srgbClr val="121C18"/>
                </a:solidFill>
                <a:latin typeface="Open Sans"/>
                <a:ea typeface="Open Sans"/>
                <a:cs typeface="Open Sans"/>
                <a:sym typeface="Open Sans"/>
              </a:rPr>
              <a:t>accesați:</a:t>
            </a:r>
            <a:endParaRPr dirty="0">
              <a:solidFill>
                <a:srgbClr val="121C18"/>
              </a:solidFill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vi-VN" sz="1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https://gov.md/sites/default/files/hotarirea_cnesp_nr.26_21.08.2020.pdf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vi-VN" sz="1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https://msmps.gov.md/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vi-VN" sz="1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https://mecc.gov.md/</a:t>
            </a:r>
            <a:endParaRPr sz="1400" b="1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xmlns="" id="{E6019F80-D9FB-42B3-B30D-9FBBD584E20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0349" y="79533"/>
            <a:ext cx="2627236" cy="27001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8"/>
          <p:cNvGrpSpPr/>
          <p:nvPr/>
        </p:nvGrpSpPr>
        <p:grpSpPr>
          <a:xfrm>
            <a:off x="-2726720" y="-525961"/>
            <a:ext cx="10303303" cy="5043295"/>
            <a:chOff x="-4202376" y="-649439"/>
            <a:chExt cx="10303303" cy="5043295"/>
          </a:xfrm>
        </p:grpSpPr>
        <p:sp>
          <p:nvSpPr>
            <p:cNvPr id="235" name="Google Shape;235;p18"/>
            <p:cNvSpPr/>
            <p:nvPr/>
          </p:nvSpPr>
          <p:spPr>
            <a:xfrm>
              <a:off x="-4202376" y="-649439"/>
              <a:ext cx="5043295" cy="5043295"/>
            </a:xfrm>
            <a:prstGeom prst="blockArc">
              <a:avLst>
                <a:gd name="adj1" fmla="val 18900000"/>
                <a:gd name="adj2" fmla="val 2700000"/>
                <a:gd name="adj3" fmla="val 428"/>
              </a:avLst>
            </a:prstGeom>
            <a:noFill/>
            <a:ln w="25400" cap="flat" cmpd="sng">
              <a:solidFill>
                <a:srgbClr val="67AF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688317" y="534927"/>
              <a:ext cx="5412610" cy="1069704"/>
            </a:xfrm>
            <a:prstGeom prst="rect">
              <a:avLst/>
            </a:prstGeom>
            <a:solidFill>
              <a:schemeClr val="accent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8"/>
            <p:cNvSpPr txBox="1"/>
            <p:nvPr/>
          </p:nvSpPr>
          <p:spPr>
            <a:xfrm>
              <a:off x="688317" y="534927"/>
              <a:ext cx="5412610" cy="10697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9075" tIns="35550" rIns="35550" bIns="355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Înainte de redeschiderea instituțiilor școlare, părinții și elevii vor fi informați privind </a:t>
              </a:r>
              <a:r>
                <a:rPr lang="vi-VN" sz="14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măsurile de protecție și implicarea lor în susținerea </a:t>
              </a:r>
              <a:r>
                <a:rPr lang="vi-VN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respectării corecte și</a:t>
              </a:r>
              <a:r>
                <a:rPr lang="vi-VN" sz="14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eficiente a acestor măsuri.</a:t>
              </a:r>
              <a:endParaRPr sz="1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8" name="Google Shape;238;p18"/>
            <p:cNvSpPr/>
            <p:nvPr/>
          </p:nvSpPr>
          <p:spPr>
            <a:xfrm>
              <a:off x="19751" y="401214"/>
              <a:ext cx="1337130" cy="1337130"/>
            </a:xfrm>
            <a:prstGeom prst="ellipse">
              <a:avLst/>
            </a:prstGeom>
            <a:solidFill>
              <a:srgbClr val="00B0F0"/>
            </a:solidFill>
            <a:ln w="25400" cap="flat" cmpd="sng">
              <a:solidFill>
                <a:srgbClr val="82DD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688317" y="2139783"/>
              <a:ext cx="5412610" cy="1069704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rgbClr val="5A42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8"/>
            <p:cNvSpPr txBox="1"/>
            <p:nvPr/>
          </p:nvSpPr>
          <p:spPr>
            <a:xfrm>
              <a:off x="688317" y="2139783"/>
              <a:ext cx="5412610" cy="10697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9075" tIns="35550" rIns="35550" bIns="355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Părinții vor m</a:t>
              </a:r>
              <a:r>
                <a:rPr lang="vi-VN" sz="14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onitoriza zilnic st</a:t>
              </a:r>
              <a:r>
                <a:rPr lang="vi-VN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area</a:t>
              </a:r>
              <a:r>
                <a:rPr lang="vi-VN" sz="14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de sănătate a copilului, </a:t>
              </a:r>
              <a:r>
                <a:rPr lang="vi-VN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vor avea grijă ca aceștia să urmeze un drum sigur spre școală</a:t>
              </a:r>
              <a:r>
                <a:rPr lang="vi-VN" sz="14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și vor fi atenți la starea de sănătate membrilor familiei cu care </a:t>
              </a:r>
              <a:r>
                <a:rPr lang="vi-VN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interacționează c</a:t>
              </a:r>
              <a:r>
                <a:rPr lang="vi-VN" sz="14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opilul</a:t>
              </a:r>
              <a:r>
                <a:rPr lang="vi-VN" sz="14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  <a:endPara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19751" y="2006070"/>
              <a:ext cx="1337130" cy="1337130"/>
            </a:xfrm>
            <a:prstGeom prst="ellipse">
              <a:avLst/>
            </a:prstGeom>
            <a:solidFill>
              <a:srgbClr val="00B0F0"/>
            </a:solidFill>
            <a:ln w="25400" cap="flat" cmpd="sng">
              <a:solidFill>
                <a:srgbClr val="82DD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2" name="Google Shape;24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11" y="915566"/>
            <a:ext cx="578088" cy="578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711" y="2427734"/>
            <a:ext cx="593187" cy="593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4368736"/>
            <a:ext cx="615173" cy="615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8364" y="4355477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AF5ACCEB-1E2E-4709-B9CB-A8E0F138E72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0349" y="79533"/>
            <a:ext cx="2627236" cy="27001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"/>
          <p:cNvSpPr txBox="1">
            <a:spLocks noGrp="1"/>
          </p:cNvSpPr>
          <p:nvPr>
            <p:ph type="subTitle" idx="4294967295"/>
          </p:nvPr>
        </p:nvSpPr>
        <p:spPr>
          <a:xfrm>
            <a:off x="589475" y="1262100"/>
            <a:ext cx="5055000" cy="3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285750" marR="0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vi-VN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CERTIFICAT MEDICAL</a:t>
            </a:r>
            <a:endParaRPr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vi-VN" b="1"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lang="vi-VN" sz="1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ărintele/ reprezentantul legal al copilului, (pentru clasa I, X</a:t>
            </a:r>
            <a:r>
              <a:rPr lang="vi-VN" b="1">
                <a:latin typeface="Open Sans"/>
                <a:ea typeface="Open Sans"/>
                <a:cs typeface="Open Sans"/>
                <a:sym typeface="Open Sans"/>
              </a:rPr>
              <a:t>) va prezenta </a:t>
            </a:r>
            <a:r>
              <a:rPr lang="vi-VN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certificatul medical </a:t>
            </a:r>
            <a:r>
              <a:rPr lang="vi-VN" b="1">
                <a:latin typeface="Open Sans"/>
                <a:ea typeface="Open Sans"/>
                <a:cs typeface="Open Sans"/>
                <a:sym typeface="Open Sans"/>
              </a:rPr>
              <a:t>cu</a:t>
            </a:r>
            <a:r>
              <a:rPr lang="vi-VN" sz="1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vaccinuri și morbidități.</a:t>
            </a:r>
            <a:endParaRPr/>
          </a:p>
          <a:p>
            <a:pPr marL="285750" marR="0" lvl="0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vi-VN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FILTRU DE DIMINEAȚĂ</a:t>
            </a:r>
            <a:endParaRPr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vi-VN" b="1">
                <a:latin typeface="Open Sans"/>
                <a:ea typeface="Open Sans"/>
                <a:cs typeface="Open Sans"/>
                <a:sym typeface="Open Sans"/>
              </a:rPr>
              <a:t>Asistentul medical va efectua termometria corpului și va e</a:t>
            </a:r>
            <a:r>
              <a:rPr lang="vi-VN" sz="1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xamina</a:t>
            </a:r>
            <a:r>
              <a:rPr lang="vi-VN" b="1">
                <a:latin typeface="Open Sans"/>
                <a:ea typeface="Open Sans"/>
                <a:cs typeface="Open Sans"/>
                <a:sym typeface="Open Sans"/>
              </a:rPr>
              <a:t> zilnic</a:t>
            </a:r>
            <a:r>
              <a:rPr lang="vi-VN" sz="1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st</a:t>
            </a:r>
            <a:r>
              <a:rPr lang="vi-VN" b="1">
                <a:latin typeface="Open Sans"/>
                <a:ea typeface="Open Sans"/>
                <a:cs typeface="Open Sans"/>
                <a:sym typeface="Open Sans"/>
              </a:rPr>
              <a:t>are</a:t>
            </a:r>
            <a:r>
              <a:rPr lang="vi-VN" sz="1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sănătate a copi</a:t>
            </a:r>
            <a:r>
              <a:rPr lang="vi-VN" b="1">
                <a:latin typeface="Open Sans"/>
                <a:ea typeface="Open Sans"/>
                <a:cs typeface="Open Sans"/>
                <a:sym typeface="Open Sans"/>
              </a:rPr>
              <a:t>ilor</a:t>
            </a:r>
            <a:r>
              <a:rPr lang="vi-VN" sz="1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și a personalului</a:t>
            </a:r>
            <a:r>
              <a:rPr lang="vi-VN" b="1">
                <a:latin typeface="Open Sans"/>
                <a:ea typeface="Open Sans"/>
                <a:cs typeface="Open Sans"/>
                <a:sym typeface="Open Sans"/>
              </a:rPr>
              <a:t> școlii. Procedura se va face la poarta școlii sau la intrarea în bloc.</a:t>
            </a:r>
            <a:br>
              <a:rPr lang="vi-VN" b="1">
                <a:latin typeface="Open Sans"/>
                <a:ea typeface="Open Sans"/>
                <a:cs typeface="Open Sans"/>
                <a:sym typeface="Open Sans"/>
              </a:rPr>
            </a:br>
            <a:r>
              <a:rPr lang="vi-VN" b="1">
                <a:latin typeface="Open Sans"/>
                <a:ea typeface="Open Sans"/>
                <a:cs typeface="Open Sans"/>
                <a:sym typeface="Open Sans"/>
              </a:rPr>
              <a:t>Părinților sau altor persoane străine le va fi </a:t>
            </a:r>
            <a:r>
              <a:rPr lang="vi-VN" sz="1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restricționa</a:t>
            </a:r>
            <a:r>
              <a:rPr lang="vi-VN" b="1"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vi-VN" sz="1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categoric accesul pe teritoriul și/ sau în încăperile instituției.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None/>
            </a:pPr>
            <a:endParaRPr sz="1400" b="0" i="0" u="none" strike="noStrike" cap="none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251" name="Google Shape;251;p19"/>
          <p:cNvGrpSpPr/>
          <p:nvPr/>
        </p:nvGrpSpPr>
        <p:grpSpPr>
          <a:xfrm>
            <a:off x="6398643" y="2887544"/>
            <a:ext cx="1761508" cy="1691041"/>
            <a:chOff x="6186996" y="2375625"/>
            <a:chExt cx="1916908" cy="1916908"/>
          </a:xfrm>
        </p:grpSpPr>
        <p:sp>
          <p:nvSpPr>
            <p:cNvPr id="252" name="Google Shape;252;p19"/>
            <p:cNvSpPr/>
            <p:nvPr/>
          </p:nvSpPr>
          <p:spPr>
            <a:xfrm>
              <a:off x="6549650" y="2738275"/>
              <a:ext cx="1191600" cy="119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3" name="Google Shape;253;p19"/>
            <p:cNvCxnSpPr>
              <a:stCxn id="252" idx="0"/>
              <a:endCxn id="254" idx="4"/>
            </p:cNvCxnSpPr>
            <p:nvPr/>
          </p:nvCxnSpPr>
          <p:spPr>
            <a:xfrm rot="10800000">
              <a:off x="7145450" y="2531275"/>
              <a:ext cx="0" cy="207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4" name="Google Shape;254;p19"/>
            <p:cNvSpPr/>
            <p:nvPr/>
          </p:nvSpPr>
          <p:spPr>
            <a:xfrm>
              <a:off x="7067750" y="2375625"/>
              <a:ext cx="155400" cy="155400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5" name="Google Shape;255;p19"/>
            <p:cNvCxnSpPr>
              <a:stCxn id="256" idx="0"/>
            </p:cNvCxnSpPr>
            <p:nvPr/>
          </p:nvCxnSpPr>
          <p:spPr>
            <a:xfrm rot="10800000">
              <a:off x="7145450" y="3929833"/>
              <a:ext cx="0" cy="2073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6" name="Google Shape;256;p19"/>
            <p:cNvSpPr/>
            <p:nvPr/>
          </p:nvSpPr>
          <p:spPr>
            <a:xfrm>
              <a:off x="7067750" y="4137133"/>
              <a:ext cx="155400" cy="155400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7" name="Google Shape;257;p19"/>
            <p:cNvCxnSpPr>
              <a:stCxn id="252" idx="2"/>
              <a:endCxn id="258" idx="4"/>
            </p:cNvCxnSpPr>
            <p:nvPr/>
          </p:nvCxnSpPr>
          <p:spPr>
            <a:xfrm rot="10800000">
              <a:off x="6342350" y="3334075"/>
              <a:ext cx="2073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8" name="Google Shape;258;p19"/>
            <p:cNvSpPr/>
            <p:nvPr/>
          </p:nvSpPr>
          <p:spPr>
            <a:xfrm rot="-5400000">
              <a:off x="6186996" y="3256379"/>
              <a:ext cx="155400" cy="155400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9" name="Google Shape;259;p19"/>
            <p:cNvCxnSpPr>
              <a:stCxn id="260" idx="0"/>
              <a:endCxn id="252" idx="6"/>
            </p:cNvCxnSpPr>
            <p:nvPr/>
          </p:nvCxnSpPr>
          <p:spPr>
            <a:xfrm rot="10800000">
              <a:off x="7741204" y="3334079"/>
              <a:ext cx="2073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0" name="Google Shape;260;p19"/>
            <p:cNvSpPr/>
            <p:nvPr/>
          </p:nvSpPr>
          <p:spPr>
            <a:xfrm rot="-5400000">
              <a:off x="7948504" y="3256379"/>
              <a:ext cx="155400" cy="155400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1" name="Google Shape;261;p19"/>
            <p:cNvCxnSpPr>
              <a:endCxn id="262" idx="4"/>
            </p:cNvCxnSpPr>
            <p:nvPr/>
          </p:nvCxnSpPr>
          <p:spPr>
            <a:xfrm rot="10800000">
              <a:off x="6577478" y="2766193"/>
              <a:ext cx="146700" cy="1467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2" name="Google Shape;262;p19"/>
            <p:cNvSpPr/>
            <p:nvPr/>
          </p:nvSpPr>
          <p:spPr>
            <a:xfrm rot="-2700000">
              <a:off x="6444938" y="2633652"/>
              <a:ext cx="155281" cy="155281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3" name="Google Shape;263;p19"/>
            <p:cNvCxnSpPr>
              <a:stCxn id="264" idx="0"/>
            </p:cNvCxnSpPr>
            <p:nvPr/>
          </p:nvCxnSpPr>
          <p:spPr>
            <a:xfrm rot="10800000">
              <a:off x="7566552" y="3755266"/>
              <a:ext cx="146700" cy="1467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4" name="Google Shape;264;p19"/>
            <p:cNvSpPr/>
            <p:nvPr/>
          </p:nvSpPr>
          <p:spPr>
            <a:xfrm rot="-2700000">
              <a:off x="7690512" y="3879226"/>
              <a:ext cx="155281" cy="155281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5" name="Google Shape;265;p19"/>
            <p:cNvCxnSpPr>
              <a:endCxn id="266" idx="4"/>
            </p:cNvCxnSpPr>
            <p:nvPr/>
          </p:nvCxnSpPr>
          <p:spPr>
            <a:xfrm flipH="1">
              <a:off x="6577564" y="3755350"/>
              <a:ext cx="146700" cy="1467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6" name="Google Shape;266;p19"/>
            <p:cNvSpPr/>
            <p:nvPr/>
          </p:nvSpPr>
          <p:spPr>
            <a:xfrm rot="-8100000">
              <a:off x="6445023" y="3879310"/>
              <a:ext cx="155281" cy="155281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7" name="Google Shape;267;p19"/>
            <p:cNvCxnSpPr>
              <a:stCxn id="268" idx="0"/>
            </p:cNvCxnSpPr>
            <p:nvPr/>
          </p:nvCxnSpPr>
          <p:spPr>
            <a:xfrm flipH="1">
              <a:off x="7566637" y="2766277"/>
              <a:ext cx="146700" cy="1467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8" name="Google Shape;268;p19"/>
            <p:cNvSpPr/>
            <p:nvPr/>
          </p:nvSpPr>
          <p:spPr>
            <a:xfrm rot="-8100000">
              <a:off x="7690597" y="2633736"/>
              <a:ext cx="155281" cy="155281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9"/>
            <p:cNvSpPr/>
            <p:nvPr/>
          </p:nvSpPr>
          <p:spPr>
            <a:xfrm rot="-5400000">
              <a:off x="6794004" y="3256379"/>
              <a:ext cx="155400" cy="155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9"/>
            <p:cNvSpPr/>
            <p:nvPr/>
          </p:nvSpPr>
          <p:spPr>
            <a:xfrm rot="-5400000">
              <a:off x="7371252" y="3334077"/>
              <a:ext cx="77700" cy="77700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9"/>
            <p:cNvSpPr/>
            <p:nvPr/>
          </p:nvSpPr>
          <p:spPr>
            <a:xfrm rot="-5400000">
              <a:off x="7106602" y="2971452"/>
              <a:ext cx="77700" cy="77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" name="Google Shape;272;p19"/>
          <p:cNvGrpSpPr/>
          <p:nvPr/>
        </p:nvGrpSpPr>
        <p:grpSpPr>
          <a:xfrm>
            <a:off x="8441130" y="52938"/>
            <a:ext cx="429111" cy="429112"/>
            <a:chOff x="7942514" y="2247857"/>
            <a:chExt cx="429111" cy="429112"/>
          </a:xfrm>
        </p:grpSpPr>
        <p:sp>
          <p:nvSpPr>
            <p:cNvPr id="273" name="Google Shape;273;p19"/>
            <p:cNvSpPr/>
            <p:nvPr/>
          </p:nvSpPr>
          <p:spPr>
            <a:xfrm rot="8100000">
              <a:off x="8023676" y="2329045"/>
              <a:ext cx="266764" cy="26676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4" name="Google Shape;274;p19"/>
            <p:cNvCxnSpPr>
              <a:stCxn id="273" idx="0"/>
              <a:endCxn id="275" idx="4"/>
            </p:cNvCxnSpPr>
            <p:nvPr/>
          </p:nvCxnSpPr>
          <p:spPr>
            <a:xfrm>
              <a:off x="8251373" y="2556742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5" name="Google Shape;275;p19"/>
            <p:cNvSpPr/>
            <p:nvPr/>
          </p:nvSpPr>
          <p:spPr>
            <a:xfrm rot="8100000">
              <a:off x="8279085" y="2584455"/>
              <a:ext cx="34789" cy="34789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6" name="Google Shape;276;p19"/>
            <p:cNvCxnSpPr>
              <a:stCxn id="277" idx="0"/>
            </p:cNvCxnSpPr>
            <p:nvPr/>
          </p:nvCxnSpPr>
          <p:spPr>
            <a:xfrm>
              <a:off x="8029933" y="2335302"/>
              <a:ext cx="33000" cy="33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7" name="Google Shape;277;p19"/>
            <p:cNvSpPr/>
            <p:nvPr/>
          </p:nvSpPr>
          <p:spPr>
            <a:xfrm rot="8100000">
              <a:off x="8000239" y="2305608"/>
              <a:ext cx="34789" cy="34789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8" name="Google Shape;278;p19"/>
            <p:cNvCxnSpPr>
              <a:stCxn id="273" idx="2"/>
              <a:endCxn id="279" idx="4"/>
            </p:cNvCxnSpPr>
            <p:nvPr/>
          </p:nvCxnSpPr>
          <p:spPr>
            <a:xfrm rot="10800000" flipH="1">
              <a:off x="8251373" y="2335412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9" name="Google Shape;279;p19"/>
            <p:cNvSpPr/>
            <p:nvPr/>
          </p:nvSpPr>
          <p:spPr>
            <a:xfrm rot="2700000">
              <a:off x="8279085" y="2305608"/>
              <a:ext cx="34789" cy="34789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0" name="Google Shape;280;p19"/>
            <p:cNvCxnSpPr>
              <a:stCxn id="281" idx="0"/>
              <a:endCxn id="273" idx="6"/>
            </p:cNvCxnSpPr>
            <p:nvPr/>
          </p:nvCxnSpPr>
          <p:spPr>
            <a:xfrm rot="10800000" flipH="1">
              <a:off x="8029933" y="2556850"/>
              <a:ext cx="327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81" name="Google Shape;281;p19"/>
            <p:cNvSpPr/>
            <p:nvPr/>
          </p:nvSpPr>
          <p:spPr>
            <a:xfrm rot="2700000">
              <a:off x="8000239" y="2584455"/>
              <a:ext cx="34789" cy="34789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2" name="Google Shape;282;p19"/>
            <p:cNvCxnSpPr>
              <a:endCxn id="283" idx="4"/>
            </p:cNvCxnSpPr>
            <p:nvPr/>
          </p:nvCxnSpPr>
          <p:spPr>
            <a:xfrm>
              <a:off x="8290663" y="2462413"/>
              <a:ext cx="46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83" name="Google Shape;283;p19"/>
            <p:cNvSpPr/>
            <p:nvPr/>
          </p:nvSpPr>
          <p:spPr>
            <a:xfrm rot="5400000">
              <a:off x="8336863" y="2445031"/>
              <a:ext cx="34763" cy="34763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4" name="Google Shape;284;p19"/>
            <p:cNvCxnSpPr>
              <a:stCxn id="285" idx="0"/>
            </p:cNvCxnSpPr>
            <p:nvPr/>
          </p:nvCxnSpPr>
          <p:spPr>
            <a:xfrm>
              <a:off x="7977277" y="2462413"/>
              <a:ext cx="46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85" name="Google Shape;285;p19"/>
            <p:cNvSpPr/>
            <p:nvPr/>
          </p:nvSpPr>
          <p:spPr>
            <a:xfrm rot="5400000">
              <a:off x="7942514" y="2445031"/>
              <a:ext cx="34763" cy="34763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9"/>
            <p:cNvSpPr/>
            <p:nvPr/>
          </p:nvSpPr>
          <p:spPr>
            <a:xfrm>
              <a:off x="8139662" y="2247857"/>
              <a:ext cx="34763" cy="34763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8139662" y="2642206"/>
              <a:ext cx="34763" cy="34763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9"/>
            <p:cNvSpPr/>
            <p:nvPr/>
          </p:nvSpPr>
          <p:spPr>
            <a:xfrm rot="2700000">
              <a:off x="8182996" y="2401697"/>
              <a:ext cx="34789" cy="347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9"/>
            <p:cNvSpPr/>
            <p:nvPr/>
          </p:nvSpPr>
          <p:spPr>
            <a:xfrm rot="2700000">
              <a:off x="8100315" y="2489473"/>
              <a:ext cx="17395" cy="1739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9"/>
            <p:cNvSpPr/>
            <p:nvPr/>
          </p:nvSpPr>
          <p:spPr>
            <a:xfrm rot="2700000">
              <a:off x="8199613" y="2504983"/>
              <a:ext cx="17395" cy="173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91" name="Google Shape;291;p19"/>
            <p:cNvCxnSpPr>
              <a:stCxn id="286" idx="4"/>
              <a:endCxn id="273" idx="3"/>
            </p:cNvCxnSpPr>
            <p:nvPr/>
          </p:nvCxnSpPr>
          <p:spPr>
            <a:xfrm>
              <a:off x="8157043" y="2282620"/>
              <a:ext cx="0" cy="4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2" name="Google Shape;292;p19"/>
            <p:cNvCxnSpPr>
              <a:stCxn id="287" idx="0"/>
              <a:endCxn id="273" idx="7"/>
            </p:cNvCxnSpPr>
            <p:nvPr/>
          </p:nvCxnSpPr>
          <p:spPr>
            <a:xfrm rot="10800000">
              <a:off x="8157043" y="2595706"/>
              <a:ext cx="0" cy="4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293" name="Google Shape;29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9952" y="171913"/>
            <a:ext cx="1008112" cy="10081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4" name="Google Shape;294;p19"/>
          <p:cNvGrpSpPr/>
          <p:nvPr/>
        </p:nvGrpSpPr>
        <p:grpSpPr>
          <a:xfrm rot="10800000">
            <a:off x="95219" y="396855"/>
            <a:ext cx="611174" cy="1414016"/>
            <a:chOff x="6186996" y="-331325"/>
            <a:chExt cx="1916908" cy="4623858"/>
          </a:xfrm>
        </p:grpSpPr>
        <p:sp>
          <p:nvSpPr>
            <p:cNvPr id="295" name="Google Shape;295;p19"/>
            <p:cNvSpPr/>
            <p:nvPr/>
          </p:nvSpPr>
          <p:spPr>
            <a:xfrm>
              <a:off x="6549650" y="2738275"/>
              <a:ext cx="1191600" cy="119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96" name="Google Shape;296;p19"/>
            <p:cNvCxnSpPr>
              <a:stCxn id="295" idx="0"/>
            </p:cNvCxnSpPr>
            <p:nvPr/>
          </p:nvCxnSpPr>
          <p:spPr>
            <a:xfrm rot="10800000">
              <a:off x="7145450" y="-331325"/>
              <a:ext cx="0" cy="3069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sm" len="sm"/>
              <a:tailEnd type="oval" w="med" len="med"/>
            </a:ln>
          </p:spPr>
        </p:cxnSp>
        <p:cxnSp>
          <p:nvCxnSpPr>
            <p:cNvPr id="297" name="Google Shape;297;p19"/>
            <p:cNvCxnSpPr>
              <a:stCxn id="298" idx="0"/>
            </p:cNvCxnSpPr>
            <p:nvPr/>
          </p:nvCxnSpPr>
          <p:spPr>
            <a:xfrm rot="10800000">
              <a:off x="7145450" y="3930133"/>
              <a:ext cx="0" cy="207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8" name="Google Shape;298;p19"/>
            <p:cNvSpPr/>
            <p:nvPr/>
          </p:nvSpPr>
          <p:spPr>
            <a:xfrm>
              <a:off x="7067750" y="4137133"/>
              <a:ext cx="155400" cy="1554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99" name="Google Shape;299;p19"/>
            <p:cNvCxnSpPr>
              <a:stCxn id="295" idx="2"/>
              <a:endCxn id="300" idx="4"/>
            </p:cNvCxnSpPr>
            <p:nvPr/>
          </p:nvCxnSpPr>
          <p:spPr>
            <a:xfrm rot="10800000">
              <a:off x="6342650" y="3334075"/>
              <a:ext cx="207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0" name="Google Shape;300;p19"/>
            <p:cNvSpPr/>
            <p:nvPr/>
          </p:nvSpPr>
          <p:spPr>
            <a:xfrm rot="-5400000">
              <a:off x="6186996" y="3256379"/>
              <a:ext cx="155400" cy="1554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1" name="Google Shape;301;p19"/>
            <p:cNvCxnSpPr>
              <a:stCxn id="302" idx="0"/>
              <a:endCxn id="295" idx="6"/>
            </p:cNvCxnSpPr>
            <p:nvPr/>
          </p:nvCxnSpPr>
          <p:spPr>
            <a:xfrm rot="10800000">
              <a:off x="7741504" y="3334079"/>
              <a:ext cx="207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2" name="Google Shape;302;p19"/>
            <p:cNvSpPr/>
            <p:nvPr/>
          </p:nvSpPr>
          <p:spPr>
            <a:xfrm rot="-5400000">
              <a:off x="7948504" y="3256379"/>
              <a:ext cx="155400" cy="1554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3" name="Google Shape;303;p19"/>
            <p:cNvCxnSpPr>
              <a:endCxn id="304" idx="4"/>
            </p:cNvCxnSpPr>
            <p:nvPr/>
          </p:nvCxnSpPr>
          <p:spPr>
            <a:xfrm rot="10800000">
              <a:off x="6577479" y="2766193"/>
              <a:ext cx="145800" cy="145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4" name="Google Shape;304;p19"/>
            <p:cNvSpPr/>
            <p:nvPr/>
          </p:nvSpPr>
          <p:spPr>
            <a:xfrm rot="-2700000">
              <a:off x="6444938" y="2633652"/>
              <a:ext cx="155281" cy="155281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5" name="Google Shape;305;p19"/>
            <p:cNvCxnSpPr>
              <a:stCxn id="306" idx="0"/>
            </p:cNvCxnSpPr>
            <p:nvPr/>
          </p:nvCxnSpPr>
          <p:spPr>
            <a:xfrm rot="10800000">
              <a:off x="7567452" y="3756766"/>
              <a:ext cx="145800" cy="145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6" name="Google Shape;306;p19"/>
            <p:cNvSpPr/>
            <p:nvPr/>
          </p:nvSpPr>
          <p:spPr>
            <a:xfrm rot="-2700000">
              <a:off x="7690512" y="3879226"/>
              <a:ext cx="155281" cy="155281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7" name="Google Shape;307;p19"/>
            <p:cNvCxnSpPr>
              <a:endCxn id="308" idx="4"/>
            </p:cNvCxnSpPr>
            <p:nvPr/>
          </p:nvCxnSpPr>
          <p:spPr>
            <a:xfrm flipH="1">
              <a:off x="6577564" y="3756850"/>
              <a:ext cx="145800" cy="145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8" name="Google Shape;308;p19"/>
            <p:cNvSpPr/>
            <p:nvPr/>
          </p:nvSpPr>
          <p:spPr>
            <a:xfrm rot="-8100000">
              <a:off x="6445023" y="3879310"/>
              <a:ext cx="155281" cy="155281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9" name="Google Shape;309;p19"/>
            <p:cNvCxnSpPr>
              <a:stCxn id="310" idx="0"/>
            </p:cNvCxnSpPr>
            <p:nvPr/>
          </p:nvCxnSpPr>
          <p:spPr>
            <a:xfrm flipH="1">
              <a:off x="7567537" y="2766277"/>
              <a:ext cx="145800" cy="145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10" name="Google Shape;310;p19"/>
            <p:cNvSpPr/>
            <p:nvPr/>
          </p:nvSpPr>
          <p:spPr>
            <a:xfrm rot="-8100000">
              <a:off x="7690597" y="2633736"/>
              <a:ext cx="155281" cy="155281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9"/>
            <p:cNvSpPr/>
            <p:nvPr/>
          </p:nvSpPr>
          <p:spPr>
            <a:xfrm rot="-5400000">
              <a:off x="6794004" y="3256379"/>
              <a:ext cx="155400" cy="155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9"/>
            <p:cNvSpPr/>
            <p:nvPr/>
          </p:nvSpPr>
          <p:spPr>
            <a:xfrm rot="-5400000">
              <a:off x="7371252" y="3334077"/>
              <a:ext cx="77700" cy="77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9"/>
            <p:cNvSpPr/>
            <p:nvPr/>
          </p:nvSpPr>
          <p:spPr>
            <a:xfrm rot="-5400000">
              <a:off x="7106602" y="2971452"/>
              <a:ext cx="77700" cy="77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946F5F10-F04C-43E8-8A26-D277727FE25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0349" y="79533"/>
            <a:ext cx="2627236" cy="27001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0"/>
          <p:cNvSpPr txBox="1"/>
          <p:nvPr/>
        </p:nvSpPr>
        <p:spPr>
          <a:xfrm>
            <a:off x="1166850" y="762901"/>
            <a:ext cx="7221600" cy="19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>
                <a:solidFill>
                  <a:srgbClr val="121C18"/>
                </a:solidFill>
              </a:rPr>
              <a:t>Pe teritoriul și în incinta instituției, c</a:t>
            </a:r>
            <a:r>
              <a:rPr lang="vi-VN" b="1" i="0" u="none" strike="noStrike" cap="none">
                <a:solidFill>
                  <a:srgbClr val="121C18"/>
                </a:solidFill>
                <a:latin typeface="Open Sans"/>
                <a:ea typeface="Open Sans"/>
                <a:cs typeface="Open Sans"/>
                <a:sym typeface="Open Sans"/>
              </a:rPr>
              <a:t>opiii</a:t>
            </a:r>
            <a:r>
              <a:rPr lang="vi-VN" b="1">
                <a:solidFill>
                  <a:srgbClr val="121C18"/>
                </a:solidFill>
                <a:latin typeface="Open Sans"/>
                <a:ea typeface="Open Sans"/>
                <a:cs typeface="Open Sans"/>
                <a:sym typeface="Open Sans"/>
              </a:rPr>
              <a:t>, dar și personalul școlii vor purta </a:t>
            </a:r>
            <a:r>
              <a:rPr lang="vi-VN" b="1" i="0" u="none" strike="noStrike" cap="none">
                <a:solidFill>
                  <a:srgbClr val="121C18"/>
                </a:solidFill>
                <a:latin typeface="Open Sans"/>
                <a:ea typeface="Open Sans"/>
                <a:cs typeface="Open Sans"/>
                <a:sym typeface="Open Sans"/>
              </a:rPr>
              <a:t>mască de protecție</a:t>
            </a:r>
            <a:r>
              <a:rPr lang="vi-VN" b="1">
                <a:solidFill>
                  <a:srgbClr val="121C18"/>
                </a:solidFill>
                <a:latin typeface="Open Sans"/>
                <a:ea typeface="Open Sans"/>
                <a:cs typeface="Open Sans"/>
                <a:sym typeface="Open Sans"/>
              </a:rPr>
              <a:t>! Aceasta</a:t>
            </a:r>
            <a:r>
              <a:rPr lang="vi-VN" b="1" i="0" u="none" strike="noStrike" cap="none">
                <a:solidFill>
                  <a:srgbClr val="121C1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vi-VN" b="1">
                <a:solidFill>
                  <a:srgbClr val="121C18"/>
                </a:solidFill>
                <a:latin typeface="Open Sans"/>
                <a:ea typeface="Open Sans"/>
                <a:cs typeface="Open Sans"/>
                <a:sym typeface="Open Sans"/>
              </a:rPr>
              <a:t>va </a:t>
            </a:r>
            <a:r>
              <a:rPr lang="vi-VN" b="1" i="0" u="none" strike="noStrike" cap="none">
                <a:solidFill>
                  <a:srgbClr val="121C18"/>
                </a:solidFill>
                <a:latin typeface="Open Sans"/>
                <a:ea typeface="Open Sans"/>
                <a:cs typeface="Open Sans"/>
                <a:sym typeface="Open Sans"/>
              </a:rPr>
              <a:t>acop</a:t>
            </a:r>
            <a:r>
              <a:rPr lang="vi-VN" b="1">
                <a:solidFill>
                  <a:srgbClr val="121C18"/>
                </a:solidFill>
                <a:latin typeface="Open Sans"/>
                <a:ea typeface="Open Sans"/>
                <a:cs typeface="Open Sans"/>
                <a:sym typeface="Open Sans"/>
              </a:rPr>
              <a:t>eri </a:t>
            </a:r>
            <a:r>
              <a:rPr lang="vi-VN" b="1" i="0" u="none" strike="noStrike" cap="none">
                <a:solidFill>
                  <a:srgbClr val="121C18"/>
                </a:solidFill>
                <a:latin typeface="Open Sans"/>
                <a:ea typeface="Open Sans"/>
                <a:cs typeface="Open Sans"/>
                <a:sym typeface="Open Sans"/>
              </a:rPr>
              <a:t>nasul și gura</a:t>
            </a:r>
            <a:r>
              <a:rPr lang="vi-VN" b="1">
                <a:solidFill>
                  <a:srgbClr val="121C18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  <a:endParaRPr b="1">
              <a:solidFill>
                <a:srgbClr val="121C1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121C1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>
                <a:solidFill>
                  <a:srgbClr val="121C18"/>
                </a:solidFill>
                <a:latin typeface="Open Sans"/>
                <a:ea typeface="Open Sans"/>
                <a:cs typeface="Open Sans"/>
                <a:sym typeface="Open Sans"/>
              </a:rPr>
              <a:t>Elevul va purta mască de protecție până când vor ajunge în clasă și se va aranja în banca sa!</a:t>
            </a:r>
            <a:endParaRPr b="1">
              <a:solidFill>
                <a:srgbClr val="121C1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121C1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>
                <a:solidFill>
                  <a:srgbClr val="121C18"/>
                </a:solidFill>
                <a:latin typeface="Open Sans"/>
                <a:ea typeface="Open Sans"/>
                <a:cs typeface="Open Sans"/>
                <a:sym typeface="Open Sans"/>
              </a:rPr>
              <a:t>Când elevul se va așeza în bancă, acesta își va scoate masca de protecție, pe care o va arunca la gunoi sau o va pune într-o pungă specială pentru</a:t>
            </a:r>
            <a:r>
              <a:rPr lang="vi-VN" sz="1500" b="1">
                <a:solidFill>
                  <a:srgbClr val="121C18"/>
                </a:solidFill>
                <a:latin typeface="Open Sans"/>
                <a:ea typeface="Open Sans"/>
                <a:cs typeface="Open Sans"/>
                <a:sym typeface="Open Sans"/>
              </a:rPr>
              <a:t> măști utilizate!</a:t>
            </a:r>
            <a:endParaRPr sz="1500" b="1">
              <a:solidFill>
                <a:srgbClr val="121C1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9" name="Google Shape;319;p20"/>
          <p:cNvSpPr txBox="1"/>
          <p:nvPr/>
        </p:nvSpPr>
        <p:spPr>
          <a:xfrm>
            <a:off x="683336" y="267494"/>
            <a:ext cx="7489064" cy="338554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E3EBE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Accesul copilului și a personalului pe teritoriul și în incinta instituției</a:t>
            </a:r>
            <a:endParaRPr sz="16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0" name="Google Shape;32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692" y="989743"/>
            <a:ext cx="785286" cy="785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3585" y="2789293"/>
            <a:ext cx="86409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0"/>
          <p:cNvSpPr txBox="1"/>
          <p:nvPr/>
        </p:nvSpPr>
        <p:spPr>
          <a:xfrm>
            <a:off x="1950748" y="2744293"/>
            <a:ext cx="586161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121C1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0"/>
          <p:cNvSpPr txBox="1"/>
          <p:nvPr/>
        </p:nvSpPr>
        <p:spPr>
          <a:xfrm>
            <a:off x="2266300" y="2956425"/>
            <a:ext cx="5230500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3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* Pentru părinții care vor aduce și vor lua copilul de școală, aceștia </a:t>
            </a:r>
            <a:r>
              <a:rPr lang="vi-VN" sz="13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vor fi echipați cu măști de protecție</a:t>
            </a:r>
            <a:r>
              <a:rPr lang="vi-VN" sz="13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și</a:t>
            </a:r>
            <a:r>
              <a:rPr lang="vi-VN" sz="13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mănuși. Părinții</a:t>
            </a:r>
            <a:r>
              <a:rPr lang="vi-VN" sz="13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vi-VN" sz="13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vor aștepta copiii la intrarea în instituție, păstrând distanța fizică. </a:t>
            </a:r>
            <a:endParaRPr sz="13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3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** </a:t>
            </a:r>
            <a:r>
              <a:rPr lang="vi-VN" sz="13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Pentru cazurile excepționale, când părinții vor trebui să intre în holul instituției, </a:t>
            </a:r>
            <a:r>
              <a:rPr lang="vi-VN" sz="13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vor încălța</a:t>
            </a:r>
            <a:r>
              <a:rPr lang="vi-VN" sz="13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botoșei</a:t>
            </a:r>
            <a:r>
              <a:rPr lang="vi-VN" sz="13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(bahile).</a:t>
            </a:r>
            <a:endParaRPr sz="1300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2662" y="3871921"/>
            <a:ext cx="733036" cy="733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05856A75-FB55-49A7-828C-14D59896777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0349" y="79533"/>
            <a:ext cx="2627236" cy="27001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21"/>
          <p:cNvGrpSpPr/>
          <p:nvPr/>
        </p:nvGrpSpPr>
        <p:grpSpPr>
          <a:xfrm rot="10800000">
            <a:off x="311724" y="601742"/>
            <a:ext cx="901713" cy="2175063"/>
            <a:chOff x="6186996" y="-331325"/>
            <a:chExt cx="1916908" cy="4623858"/>
          </a:xfrm>
        </p:grpSpPr>
        <p:sp>
          <p:nvSpPr>
            <p:cNvPr id="330" name="Google Shape;330;p21"/>
            <p:cNvSpPr/>
            <p:nvPr/>
          </p:nvSpPr>
          <p:spPr>
            <a:xfrm>
              <a:off x="6549650" y="2738275"/>
              <a:ext cx="1191600" cy="119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31" name="Google Shape;331;p21"/>
            <p:cNvCxnSpPr>
              <a:stCxn id="330" idx="0"/>
            </p:cNvCxnSpPr>
            <p:nvPr/>
          </p:nvCxnSpPr>
          <p:spPr>
            <a:xfrm rot="10800000">
              <a:off x="7145450" y="-331325"/>
              <a:ext cx="0" cy="3069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sm" len="sm"/>
              <a:tailEnd type="oval" w="med" len="med"/>
            </a:ln>
          </p:spPr>
        </p:cxnSp>
        <p:cxnSp>
          <p:nvCxnSpPr>
            <p:cNvPr id="332" name="Google Shape;332;p21"/>
            <p:cNvCxnSpPr>
              <a:stCxn id="333" idx="0"/>
            </p:cNvCxnSpPr>
            <p:nvPr/>
          </p:nvCxnSpPr>
          <p:spPr>
            <a:xfrm rot="10800000">
              <a:off x="7145450" y="3929833"/>
              <a:ext cx="0" cy="207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33" name="Google Shape;333;p21"/>
            <p:cNvSpPr/>
            <p:nvPr/>
          </p:nvSpPr>
          <p:spPr>
            <a:xfrm>
              <a:off x="7067750" y="4137133"/>
              <a:ext cx="155400" cy="1554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34" name="Google Shape;334;p21"/>
            <p:cNvCxnSpPr>
              <a:stCxn id="330" idx="2"/>
              <a:endCxn id="335" idx="4"/>
            </p:cNvCxnSpPr>
            <p:nvPr/>
          </p:nvCxnSpPr>
          <p:spPr>
            <a:xfrm rot="10800000">
              <a:off x="6342350" y="3334075"/>
              <a:ext cx="207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35" name="Google Shape;335;p21"/>
            <p:cNvSpPr/>
            <p:nvPr/>
          </p:nvSpPr>
          <p:spPr>
            <a:xfrm rot="-5400000">
              <a:off x="6186996" y="3256379"/>
              <a:ext cx="155400" cy="1554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36" name="Google Shape;336;p21"/>
            <p:cNvCxnSpPr>
              <a:stCxn id="337" idx="0"/>
              <a:endCxn id="330" idx="6"/>
            </p:cNvCxnSpPr>
            <p:nvPr/>
          </p:nvCxnSpPr>
          <p:spPr>
            <a:xfrm rot="10800000">
              <a:off x="7741204" y="3334079"/>
              <a:ext cx="207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37" name="Google Shape;337;p21"/>
            <p:cNvSpPr/>
            <p:nvPr/>
          </p:nvSpPr>
          <p:spPr>
            <a:xfrm rot="-5400000">
              <a:off x="7948504" y="3256379"/>
              <a:ext cx="155400" cy="1554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38" name="Google Shape;338;p21"/>
            <p:cNvCxnSpPr>
              <a:endCxn id="339" idx="4"/>
            </p:cNvCxnSpPr>
            <p:nvPr/>
          </p:nvCxnSpPr>
          <p:spPr>
            <a:xfrm rot="10800000">
              <a:off x="6577478" y="2766193"/>
              <a:ext cx="145500" cy="145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39" name="Google Shape;339;p21"/>
            <p:cNvSpPr/>
            <p:nvPr/>
          </p:nvSpPr>
          <p:spPr>
            <a:xfrm rot="-2700000">
              <a:off x="6444938" y="2633652"/>
              <a:ext cx="155281" cy="155281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40" name="Google Shape;340;p21"/>
            <p:cNvCxnSpPr>
              <a:stCxn id="341" idx="0"/>
            </p:cNvCxnSpPr>
            <p:nvPr/>
          </p:nvCxnSpPr>
          <p:spPr>
            <a:xfrm rot="10800000">
              <a:off x="7567752" y="3756466"/>
              <a:ext cx="145500" cy="145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41" name="Google Shape;341;p21"/>
            <p:cNvSpPr/>
            <p:nvPr/>
          </p:nvSpPr>
          <p:spPr>
            <a:xfrm rot="-2700000">
              <a:off x="7690512" y="3879226"/>
              <a:ext cx="155281" cy="155281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42" name="Google Shape;342;p21"/>
            <p:cNvCxnSpPr>
              <a:endCxn id="343" idx="4"/>
            </p:cNvCxnSpPr>
            <p:nvPr/>
          </p:nvCxnSpPr>
          <p:spPr>
            <a:xfrm flipH="1">
              <a:off x="6577564" y="3756550"/>
              <a:ext cx="145500" cy="145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43" name="Google Shape;343;p21"/>
            <p:cNvSpPr/>
            <p:nvPr/>
          </p:nvSpPr>
          <p:spPr>
            <a:xfrm rot="-8100000">
              <a:off x="6445023" y="3879310"/>
              <a:ext cx="155281" cy="155281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44" name="Google Shape;344;p21"/>
            <p:cNvCxnSpPr>
              <a:stCxn id="345" idx="0"/>
            </p:cNvCxnSpPr>
            <p:nvPr/>
          </p:nvCxnSpPr>
          <p:spPr>
            <a:xfrm flipH="1">
              <a:off x="7567837" y="2766277"/>
              <a:ext cx="145500" cy="145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45" name="Google Shape;345;p21"/>
            <p:cNvSpPr/>
            <p:nvPr/>
          </p:nvSpPr>
          <p:spPr>
            <a:xfrm rot="-8100000">
              <a:off x="7690597" y="2633736"/>
              <a:ext cx="155281" cy="155281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1"/>
            <p:cNvSpPr/>
            <p:nvPr/>
          </p:nvSpPr>
          <p:spPr>
            <a:xfrm rot="-5400000">
              <a:off x="6794004" y="3256379"/>
              <a:ext cx="155400" cy="155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1"/>
            <p:cNvSpPr/>
            <p:nvPr/>
          </p:nvSpPr>
          <p:spPr>
            <a:xfrm rot="-5400000">
              <a:off x="7371252" y="3334077"/>
              <a:ext cx="77700" cy="77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1"/>
            <p:cNvSpPr/>
            <p:nvPr/>
          </p:nvSpPr>
          <p:spPr>
            <a:xfrm rot="-5400000">
              <a:off x="7106602" y="2971452"/>
              <a:ext cx="77700" cy="77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9" name="Google Shape;349;p21"/>
          <p:cNvSpPr txBox="1"/>
          <p:nvPr/>
        </p:nvSpPr>
        <p:spPr>
          <a:xfrm>
            <a:off x="1409700" y="266300"/>
            <a:ext cx="6324600" cy="4298100"/>
          </a:xfrm>
          <a:prstGeom prst="rect">
            <a:avLst/>
          </a:prstGeom>
          <a:gradFill>
            <a:gsLst>
              <a:gs pos="0">
                <a:srgbClr val="E8F2EE"/>
              </a:gs>
              <a:gs pos="100000">
                <a:srgbClr val="F1FBF8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5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Alături de profesori și personalul auxiliar din școală, elevii vor trebui să respecte măsurile de protecție pentru a avea grijă de </a:t>
            </a:r>
            <a:r>
              <a:rPr lang="vi-VN" sz="1500" b="1">
                <a:solidFill>
                  <a:srgbClr val="002060"/>
                </a:solidFill>
              </a:rPr>
              <a:t>siguranța și sănătatea</a:t>
            </a:r>
            <a:r>
              <a:rPr lang="vi-VN" sz="15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proprie,</a:t>
            </a:r>
            <a:r>
              <a:rPr lang="vi-VN" sz="1500" b="1">
                <a:solidFill>
                  <a:srgbClr val="002060"/>
                </a:solidFill>
              </a:rPr>
              <a:t> dar</a:t>
            </a:r>
            <a:r>
              <a:rPr lang="vi-VN" sz="15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și pentru a preveni răspândirea infecției Covid-19</a:t>
            </a:r>
            <a:r>
              <a:rPr lang="vi-VN" sz="1500" b="1">
                <a:solidFill>
                  <a:srgbClr val="002060"/>
                </a:solidFill>
              </a:rPr>
              <a:t>!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just" rtl="0">
              <a:spcBef>
                <a:spcPts val="0"/>
              </a:spcBef>
              <a:spcAft>
                <a:spcPts val="0"/>
              </a:spcAft>
              <a:buClr>
                <a:srgbClr val="2D214B"/>
              </a:buClr>
              <a:buSzPts val="1300"/>
              <a:buFont typeface="Open Sans"/>
              <a:buChar char="⮚"/>
            </a:pPr>
            <a:r>
              <a:rPr lang="vi-VN" sz="1300" b="1">
                <a:solidFill>
                  <a:srgbClr val="2D214B"/>
                </a:solidFill>
                <a:latin typeface="Open Sans"/>
                <a:ea typeface="Open Sans"/>
                <a:cs typeface="Open Sans"/>
                <a:sym typeface="Open Sans"/>
              </a:rPr>
              <a:t>Vor respecta distanța de cel puțin </a:t>
            </a:r>
            <a:r>
              <a:rPr lang="vi-VN" sz="13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1,5 metri</a:t>
            </a:r>
            <a:r>
              <a:rPr lang="vi-VN" sz="1300" b="1">
                <a:solidFill>
                  <a:srgbClr val="2D214B"/>
                </a:solidFill>
                <a:latin typeface="Open Sans"/>
                <a:ea typeface="Open Sans"/>
                <a:cs typeface="Open Sans"/>
                <a:sym typeface="Open Sans"/>
              </a:rPr>
              <a:t> față de colegii din clasă, profesorii și alte persoane, în ograda școlii, la intrarea în școală, pe coridoare vor urma indicatoarele, în clasă, la cantină, la blocul sanitar.</a:t>
            </a:r>
            <a:endParaRPr sz="1300" b="1">
              <a:solidFill>
                <a:srgbClr val="2D214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2D214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⮚"/>
            </a:pPr>
            <a:r>
              <a:rPr lang="vi-VN" sz="13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 vor așeza zilnic în aceeași bancă din clasă, păstrând distanța de </a:t>
            </a:r>
            <a:r>
              <a:rPr lang="vi-VN" sz="13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1,5 metri </a:t>
            </a:r>
            <a:r>
              <a:rPr lang="vi-VN" sz="13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în spate și lateral față de ceilalți colegi.</a:t>
            </a:r>
            <a:endParaRPr sz="13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⮚"/>
            </a:pPr>
            <a:r>
              <a:rPr lang="vi-VN" sz="13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Vor veni și vor pleca de la școală conform </a:t>
            </a:r>
            <a:r>
              <a:rPr lang="vi-VN" sz="13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intervalelor regulate </a:t>
            </a:r>
            <a:r>
              <a:rPr lang="vi-VN" sz="13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 timp, evitând aglomerația, inclusiv în timpul verificării temperaturii corpului, dimineața.</a:t>
            </a:r>
            <a:endParaRPr sz="13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⮚"/>
            </a:pPr>
            <a:r>
              <a:rPr lang="vi-VN" sz="13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Își vor spăla mâinile cu </a:t>
            </a:r>
            <a:r>
              <a:rPr lang="vi-VN" sz="13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apă și săpun </a:t>
            </a:r>
            <a:r>
              <a:rPr lang="vi-VN" sz="13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sau vor folosi </a:t>
            </a:r>
            <a:r>
              <a:rPr lang="vi-VN" sz="13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dezinfectant: </a:t>
            </a:r>
            <a:r>
              <a:rPr lang="vi-VN" sz="13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după intrarea în școală, înainte de pauza de masă, după tuse și strănuturi, la fiecare </a:t>
            </a:r>
            <a:r>
              <a:rPr lang="vi-VN" sz="13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2 ore</a:t>
            </a:r>
            <a:r>
              <a:rPr lang="vi-VN" sz="13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300">
              <a:solidFill>
                <a:srgbClr val="FF0000"/>
              </a:solidFill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Google Shape;3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185" y="3990754"/>
            <a:ext cx="1036779" cy="1036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5095" y="4091430"/>
            <a:ext cx="936104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C5DC025E-7E0E-4739-8C9F-0B01CD18A19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0349" y="79533"/>
            <a:ext cx="2627236" cy="27001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2"/>
          <p:cNvSpPr txBox="1">
            <a:spLocks noGrp="1"/>
          </p:cNvSpPr>
          <p:nvPr>
            <p:ph type="subTitle" idx="1"/>
          </p:nvPr>
        </p:nvSpPr>
        <p:spPr>
          <a:xfrm flipH="1">
            <a:off x="628589" y="4011910"/>
            <a:ext cx="7831841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vi-VN" b="1">
                <a:solidFill>
                  <a:srgbClr val="E2F4EF"/>
                </a:solidFill>
                <a:latin typeface="Open Sans"/>
                <a:ea typeface="Open Sans"/>
                <a:cs typeface="Open Sans"/>
                <a:sym typeface="Open Sans"/>
              </a:rPr>
              <a:t>Măsuri de protecție pentru a preveni răspândirea  infecției Covid-19</a:t>
            </a:r>
            <a:endParaRPr b="1">
              <a:solidFill>
                <a:srgbClr val="E2F4E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57" name="Google Shape;357;p22"/>
          <p:cNvGrpSpPr/>
          <p:nvPr/>
        </p:nvGrpSpPr>
        <p:grpSpPr>
          <a:xfrm>
            <a:off x="-1834" y="79539"/>
            <a:ext cx="1489775" cy="1468667"/>
            <a:chOff x="3826850" y="1762050"/>
            <a:chExt cx="1508325" cy="2207350"/>
          </a:xfrm>
        </p:grpSpPr>
        <p:sp>
          <p:nvSpPr>
            <p:cNvPr id="358" name="Google Shape;358;p22"/>
            <p:cNvSpPr/>
            <p:nvPr/>
          </p:nvSpPr>
          <p:spPr>
            <a:xfrm>
              <a:off x="4011175" y="2151850"/>
              <a:ext cx="1058425" cy="1170925"/>
            </a:xfrm>
            <a:custGeom>
              <a:avLst/>
              <a:gdLst/>
              <a:ahLst/>
              <a:cxnLst/>
              <a:rect l="l" t="t" r="r" b="b"/>
              <a:pathLst>
                <a:path w="42337" h="46837" extrusionOk="0">
                  <a:moveTo>
                    <a:pt x="21168" y="0"/>
                  </a:moveTo>
                  <a:cubicBezTo>
                    <a:pt x="9477" y="0"/>
                    <a:pt x="0" y="9375"/>
                    <a:pt x="0" y="20945"/>
                  </a:cubicBezTo>
                  <a:cubicBezTo>
                    <a:pt x="0" y="38419"/>
                    <a:pt x="9477" y="46837"/>
                    <a:pt x="21168" y="46837"/>
                  </a:cubicBezTo>
                  <a:cubicBezTo>
                    <a:pt x="32860" y="46837"/>
                    <a:pt x="42337" y="39356"/>
                    <a:pt x="42337" y="20945"/>
                  </a:cubicBezTo>
                  <a:cubicBezTo>
                    <a:pt x="42337" y="9375"/>
                    <a:pt x="32860" y="0"/>
                    <a:pt x="21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2"/>
            <p:cNvSpPr/>
            <p:nvPr/>
          </p:nvSpPr>
          <p:spPr>
            <a:xfrm>
              <a:off x="4358750" y="3112900"/>
              <a:ext cx="363275" cy="719625"/>
            </a:xfrm>
            <a:custGeom>
              <a:avLst/>
              <a:gdLst/>
              <a:ahLst/>
              <a:cxnLst/>
              <a:rect l="l" t="t" r="r" b="b"/>
              <a:pathLst>
                <a:path w="14531" h="28785" extrusionOk="0">
                  <a:moveTo>
                    <a:pt x="0" y="0"/>
                  </a:moveTo>
                  <a:lnTo>
                    <a:pt x="0" y="28784"/>
                  </a:lnTo>
                  <a:lnTo>
                    <a:pt x="14531" y="28784"/>
                  </a:lnTo>
                  <a:lnTo>
                    <a:pt x="145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2"/>
            <p:cNvSpPr/>
            <p:nvPr/>
          </p:nvSpPr>
          <p:spPr>
            <a:xfrm>
              <a:off x="3994050" y="3421625"/>
              <a:ext cx="1108775" cy="547775"/>
            </a:xfrm>
            <a:custGeom>
              <a:avLst/>
              <a:gdLst/>
              <a:ahLst/>
              <a:cxnLst/>
              <a:rect l="l" t="t" r="r" b="b"/>
              <a:pathLst>
                <a:path w="44351" h="21911" extrusionOk="0">
                  <a:moveTo>
                    <a:pt x="21853" y="1"/>
                  </a:moveTo>
                  <a:cubicBezTo>
                    <a:pt x="9956" y="1"/>
                    <a:pt x="1" y="15286"/>
                    <a:pt x="1" y="21671"/>
                  </a:cubicBezTo>
                  <a:lnTo>
                    <a:pt x="21853" y="21911"/>
                  </a:lnTo>
                  <a:lnTo>
                    <a:pt x="43703" y="21911"/>
                  </a:lnTo>
                  <a:cubicBezTo>
                    <a:pt x="44350" y="16435"/>
                    <a:pt x="33838" y="1"/>
                    <a:pt x="21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2"/>
            <p:cNvSpPr/>
            <p:nvPr/>
          </p:nvSpPr>
          <p:spPr>
            <a:xfrm>
              <a:off x="4277750" y="2657025"/>
              <a:ext cx="53200" cy="108325"/>
            </a:xfrm>
            <a:custGeom>
              <a:avLst/>
              <a:gdLst/>
              <a:ahLst/>
              <a:cxnLst/>
              <a:rect l="l" t="t" r="r" b="b"/>
              <a:pathLst>
                <a:path w="2128" h="4333" extrusionOk="0">
                  <a:moveTo>
                    <a:pt x="1066" y="1"/>
                  </a:moveTo>
                  <a:cubicBezTo>
                    <a:pt x="480" y="1"/>
                    <a:pt x="1" y="971"/>
                    <a:pt x="1" y="2168"/>
                  </a:cubicBezTo>
                  <a:cubicBezTo>
                    <a:pt x="1" y="3362"/>
                    <a:pt x="480" y="4333"/>
                    <a:pt x="1066" y="4333"/>
                  </a:cubicBezTo>
                  <a:cubicBezTo>
                    <a:pt x="1653" y="4333"/>
                    <a:pt x="2128" y="3362"/>
                    <a:pt x="2128" y="2168"/>
                  </a:cubicBezTo>
                  <a:cubicBezTo>
                    <a:pt x="2128" y="971"/>
                    <a:pt x="1653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2"/>
            <p:cNvSpPr/>
            <p:nvPr/>
          </p:nvSpPr>
          <p:spPr>
            <a:xfrm>
              <a:off x="4717875" y="2657025"/>
              <a:ext cx="53125" cy="108325"/>
            </a:xfrm>
            <a:custGeom>
              <a:avLst/>
              <a:gdLst/>
              <a:ahLst/>
              <a:cxnLst/>
              <a:rect l="l" t="t" r="r" b="b"/>
              <a:pathLst>
                <a:path w="2125" h="4333" extrusionOk="0">
                  <a:moveTo>
                    <a:pt x="1062" y="1"/>
                  </a:moveTo>
                  <a:cubicBezTo>
                    <a:pt x="476" y="1"/>
                    <a:pt x="0" y="971"/>
                    <a:pt x="0" y="2168"/>
                  </a:cubicBezTo>
                  <a:cubicBezTo>
                    <a:pt x="0" y="3362"/>
                    <a:pt x="476" y="4333"/>
                    <a:pt x="1062" y="4333"/>
                  </a:cubicBezTo>
                  <a:cubicBezTo>
                    <a:pt x="1649" y="4333"/>
                    <a:pt x="2124" y="3362"/>
                    <a:pt x="2124" y="2168"/>
                  </a:cubicBezTo>
                  <a:cubicBezTo>
                    <a:pt x="2124" y="971"/>
                    <a:pt x="1649" y="1"/>
                    <a:pt x="10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2"/>
            <p:cNvSpPr/>
            <p:nvPr/>
          </p:nvSpPr>
          <p:spPr>
            <a:xfrm>
              <a:off x="4009150" y="2222875"/>
              <a:ext cx="329900" cy="501600"/>
            </a:xfrm>
            <a:custGeom>
              <a:avLst/>
              <a:gdLst/>
              <a:ahLst/>
              <a:cxnLst/>
              <a:rect l="l" t="t" r="r" b="b"/>
              <a:pathLst>
                <a:path w="13196" h="20064" extrusionOk="0">
                  <a:moveTo>
                    <a:pt x="12875" y="1"/>
                  </a:moveTo>
                  <a:cubicBezTo>
                    <a:pt x="6544" y="5227"/>
                    <a:pt x="2455" y="11558"/>
                    <a:pt x="1" y="19922"/>
                  </a:cubicBezTo>
                  <a:lnTo>
                    <a:pt x="486" y="20063"/>
                  </a:lnTo>
                  <a:cubicBezTo>
                    <a:pt x="2907" y="11801"/>
                    <a:pt x="6945" y="5546"/>
                    <a:pt x="13195" y="388"/>
                  </a:cubicBezTo>
                  <a:lnTo>
                    <a:pt x="128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2"/>
            <p:cNvSpPr/>
            <p:nvPr/>
          </p:nvSpPr>
          <p:spPr>
            <a:xfrm>
              <a:off x="4800625" y="2236725"/>
              <a:ext cx="277650" cy="471650"/>
            </a:xfrm>
            <a:custGeom>
              <a:avLst/>
              <a:gdLst/>
              <a:ahLst/>
              <a:cxnLst/>
              <a:rect l="l" t="t" r="r" b="b"/>
              <a:pathLst>
                <a:path w="11106" h="18866" extrusionOk="0">
                  <a:moveTo>
                    <a:pt x="436" y="0"/>
                  </a:moveTo>
                  <a:lnTo>
                    <a:pt x="1" y="253"/>
                  </a:lnTo>
                  <a:cubicBezTo>
                    <a:pt x="1330" y="2529"/>
                    <a:pt x="2408" y="4804"/>
                    <a:pt x="3450" y="7002"/>
                  </a:cubicBezTo>
                  <a:cubicBezTo>
                    <a:pt x="5445" y="11219"/>
                    <a:pt x="7330" y="15198"/>
                    <a:pt x="10739" y="18865"/>
                  </a:cubicBezTo>
                  <a:lnTo>
                    <a:pt x="11106" y="18525"/>
                  </a:lnTo>
                  <a:cubicBezTo>
                    <a:pt x="7751" y="14914"/>
                    <a:pt x="5884" y="10967"/>
                    <a:pt x="3905" y="6786"/>
                  </a:cubicBezTo>
                  <a:cubicBezTo>
                    <a:pt x="2856" y="4578"/>
                    <a:pt x="1775" y="2292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2"/>
            <p:cNvSpPr/>
            <p:nvPr/>
          </p:nvSpPr>
          <p:spPr>
            <a:xfrm>
              <a:off x="4290400" y="3500450"/>
              <a:ext cx="535125" cy="138475"/>
            </a:xfrm>
            <a:custGeom>
              <a:avLst/>
              <a:gdLst/>
              <a:ahLst/>
              <a:cxnLst/>
              <a:rect l="l" t="t" r="r" b="b"/>
              <a:pathLst>
                <a:path w="21405" h="5539" extrusionOk="0">
                  <a:moveTo>
                    <a:pt x="405" y="0"/>
                  </a:moveTo>
                  <a:lnTo>
                    <a:pt x="0" y="333"/>
                  </a:lnTo>
                  <a:cubicBezTo>
                    <a:pt x="2566" y="3439"/>
                    <a:pt x="6500" y="5381"/>
                    <a:pt x="10522" y="5529"/>
                  </a:cubicBezTo>
                  <a:cubicBezTo>
                    <a:pt x="10691" y="5535"/>
                    <a:pt x="10859" y="5538"/>
                    <a:pt x="11031" y="5538"/>
                  </a:cubicBezTo>
                  <a:cubicBezTo>
                    <a:pt x="14885" y="5538"/>
                    <a:pt x="18731" y="3914"/>
                    <a:pt x="21404" y="1133"/>
                  </a:cubicBezTo>
                  <a:lnTo>
                    <a:pt x="21023" y="765"/>
                  </a:lnTo>
                  <a:cubicBezTo>
                    <a:pt x="18450" y="3445"/>
                    <a:pt x="14735" y="5012"/>
                    <a:pt x="11031" y="5012"/>
                  </a:cubicBezTo>
                  <a:cubicBezTo>
                    <a:pt x="10868" y="5012"/>
                    <a:pt x="10705" y="5009"/>
                    <a:pt x="10542" y="5003"/>
                  </a:cubicBezTo>
                  <a:cubicBezTo>
                    <a:pt x="6666" y="4861"/>
                    <a:pt x="2876" y="2990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2"/>
            <p:cNvSpPr/>
            <p:nvPr/>
          </p:nvSpPr>
          <p:spPr>
            <a:xfrm>
              <a:off x="4245650" y="2764450"/>
              <a:ext cx="116925" cy="44300"/>
            </a:xfrm>
            <a:custGeom>
              <a:avLst/>
              <a:gdLst/>
              <a:ahLst/>
              <a:cxnLst/>
              <a:rect l="l" t="t" r="r" b="b"/>
              <a:pathLst>
                <a:path w="4677" h="1772" extrusionOk="0">
                  <a:moveTo>
                    <a:pt x="4453" y="1"/>
                  </a:moveTo>
                  <a:cubicBezTo>
                    <a:pt x="4345" y="1"/>
                    <a:pt x="4248" y="85"/>
                    <a:pt x="4238" y="197"/>
                  </a:cubicBezTo>
                  <a:cubicBezTo>
                    <a:pt x="4235" y="241"/>
                    <a:pt x="4123" y="1256"/>
                    <a:pt x="2623" y="1337"/>
                  </a:cubicBezTo>
                  <a:cubicBezTo>
                    <a:pt x="2566" y="1340"/>
                    <a:pt x="2510" y="1341"/>
                    <a:pt x="2456" y="1341"/>
                  </a:cubicBezTo>
                  <a:cubicBezTo>
                    <a:pt x="1022" y="1341"/>
                    <a:pt x="461" y="263"/>
                    <a:pt x="438" y="214"/>
                  </a:cubicBezTo>
                  <a:cubicBezTo>
                    <a:pt x="401" y="138"/>
                    <a:pt x="326" y="96"/>
                    <a:pt x="248" y="96"/>
                  </a:cubicBezTo>
                  <a:cubicBezTo>
                    <a:pt x="215" y="96"/>
                    <a:pt x="181" y="103"/>
                    <a:pt x="149" y="120"/>
                  </a:cubicBezTo>
                  <a:cubicBezTo>
                    <a:pt x="44" y="174"/>
                    <a:pt x="1" y="302"/>
                    <a:pt x="54" y="406"/>
                  </a:cubicBezTo>
                  <a:cubicBezTo>
                    <a:pt x="85" y="464"/>
                    <a:pt x="759" y="1772"/>
                    <a:pt x="2458" y="1772"/>
                  </a:cubicBezTo>
                  <a:cubicBezTo>
                    <a:pt x="2519" y="1772"/>
                    <a:pt x="2582" y="1772"/>
                    <a:pt x="2646" y="1769"/>
                  </a:cubicBezTo>
                  <a:cubicBezTo>
                    <a:pt x="4535" y="1663"/>
                    <a:pt x="4666" y="244"/>
                    <a:pt x="4666" y="231"/>
                  </a:cubicBezTo>
                  <a:cubicBezTo>
                    <a:pt x="4676" y="113"/>
                    <a:pt x="4588" y="12"/>
                    <a:pt x="4471" y="2"/>
                  </a:cubicBezTo>
                  <a:cubicBezTo>
                    <a:pt x="4465" y="1"/>
                    <a:pt x="4459" y="1"/>
                    <a:pt x="4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2"/>
            <p:cNvSpPr/>
            <p:nvPr/>
          </p:nvSpPr>
          <p:spPr>
            <a:xfrm>
              <a:off x="4686275" y="2764450"/>
              <a:ext cx="116825" cy="44300"/>
            </a:xfrm>
            <a:custGeom>
              <a:avLst/>
              <a:gdLst/>
              <a:ahLst/>
              <a:cxnLst/>
              <a:rect l="l" t="t" r="r" b="b"/>
              <a:pathLst>
                <a:path w="4673" h="1772" extrusionOk="0">
                  <a:moveTo>
                    <a:pt x="223" y="1"/>
                  </a:moveTo>
                  <a:cubicBezTo>
                    <a:pt x="217" y="1"/>
                    <a:pt x="212" y="1"/>
                    <a:pt x="206" y="2"/>
                  </a:cubicBezTo>
                  <a:cubicBezTo>
                    <a:pt x="88" y="12"/>
                    <a:pt x="0" y="113"/>
                    <a:pt x="10" y="231"/>
                  </a:cubicBezTo>
                  <a:cubicBezTo>
                    <a:pt x="10" y="244"/>
                    <a:pt x="142" y="1663"/>
                    <a:pt x="2026" y="1769"/>
                  </a:cubicBezTo>
                  <a:cubicBezTo>
                    <a:pt x="2093" y="1772"/>
                    <a:pt x="2154" y="1772"/>
                    <a:pt x="2219" y="1772"/>
                  </a:cubicBezTo>
                  <a:cubicBezTo>
                    <a:pt x="3918" y="1772"/>
                    <a:pt x="4592" y="464"/>
                    <a:pt x="4622" y="406"/>
                  </a:cubicBezTo>
                  <a:cubicBezTo>
                    <a:pt x="4673" y="302"/>
                    <a:pt x="4632" y="174"/>
                    <a:pt x="4525" y="120"/>
                  </a:cubicBezTo>
                  <a:cubicBezTo>
                    <a:pt x="4493" y="103"/>
                    <a:pt x="4460" y="96"/>
                    <a:pt x="4427" y="96"/>
                  </a:cubicBezTo>
                  <a:cubicBezTo>
                    <a:pt x="4350" y="96"/>
                    <a:pt x="4276" y="138"/>
                    <a:pt x="4238" y="214"/>
                  </a:cubicBezTo>
                  <a:cubicBezTo>
                    <a:pt x="4212" y="263"/>
                    <a:pt x="3654" y="1341"/>
                    <a:pt x="2220" y="1341"/>
                  </a:cubicBezTo>
                  <a:cubicBezTo>
                    <a:pt x="2166" y="1341"/>
                    <a:pt x="2110" y="1340"/>
                    <a:pt x="2053" y="1337"/>
                  </a:cubicBezTo>
                  <a:cubicBezTo>
                    <a:pt x="553" y="1256"/>
                    <a:pt x="442" y="241"/>
                    <a:pt x="439" y="197"/>
                  </a:cubicBezTo>
                  <a:cubicBezTo>
                    <a:pt x="429" y="85"/>
                    <a:pt x="331" y="1"/>
                    <a:pt x="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2"/>
            <p:cNvSpPr/>
            <p:nvPr/>
          </p:nvSpPr>
          <p:spPr>
            <a:xfrm>
              <a:off x="5012525" y="1813350"/>
              <a:ext cx="184000" cy="167250"/>
            </a:xfrm>
            <a:custGeom>
              <a:avLst/>
              <a:gdLst/>
              <a:ahLst/>
              <a:cxnLst/>
              <a:rect l="l" t="t" r="r" b="b"/>
              <a:pathLst>
                <a:path w="7360" h="6690" extrusionOk="0">
                  <a:moveTo>
                    <a:pt x="4503" y="0"/>
                  </a:moveTo>
                  <a:cubicBezTo>
                    <a:pt x="4192" y="0"/>
                    <a:pt x="3854" y="131"/>
                    <a:pt x="3479" y="466"/>
                  </a:cubicBezTo>
                  <a:cubicBezTo>
                    <a:pt x="2175" y="1632"/>
                    <a:pt x="0" y="4920"/>
                    <a:pt x="0" y="4920"/>
                  </a:cubicBezTo>
                  <a:lnTo>
                    <a:pt x="2138" y="6689"/>
                  </a:lnTo>
                  <a:cubicBezTo>
                    <a:pt x="2138" y="6689"/>
                    <a:pt x="4967" y="4687"/>
                    <a:pt x="5910" y="3646"/>
                  </a:cubicBezTo>
                  <a:cubicBezTo>
                    <a:pt x="6857" y="2607"/>
                    <a:pt x="7360" y="2023"/>
                    <a:pt x="6504" y="1315"/>
                  </a:cubicBezTo>
                  <a:cubicBezTo>
                    <a:pt x="5893" y="810"/>
                    <a:pt x="5279" y="0"/>
                    <a:pt x="4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2"/>
            <p:cNvSpPr/>
            <p:nvPr/>
          </p:nvSpPr>
          <p:spPr>
            <a:xfrm>
              <a:off x="4547450" y="1762050"/>
              <a:ext cx="787725" cy="629225"/>
            </a:xfrm>
            <a:custGeom>
              <a:avLst/>
              <a:gdLst/>
              <a:ahLst/>
              <a:cxnLst/>
              <a:rect l="l" t="t" r="r" b="b"/>
              <a:pathLst>
                <a:path w="31509" h="25169" extrusionOk="0">
                  <a:moveTo>
                    <a:pt x="10259" y="0"/>
                  </a:moveTo>
                  <a:cubicBezTo>
                    <a:pt x="8557" y="0"/>
                    <a:pt x="6682" y="534"/>
                    <a:pt x="4730" y="1972"/>
                  </a:cubicBezTo>
                  <a:cubicBezTo>
                    <a:pt x="0" y="5455"/>
                    <a:pt x="2465" y="12157"/>
                    <a:pt x="5658" y="14058"/>
                  </a:cubicBezTo>
                  <a:cubicBezTo>
                    <a:pt x="8854" y="15963"/>
                    <a:pt x="14018" y="15150"/>
                    <a:pt x="16847" y="18595"/>
                  </a:cubicBezTo>
                  <a:cubicBezTo>
                    <a:pt x="19675" y="22037"/>
                    <a:pt x="22210" y="22358"/>
                    <a:pt x="22210" y="22358"/>
                  </a:cubicBezTo>
                  <a:cubicBezTo>
                    <a:pt x="22210" y="22358"/>
                    <a:pt x="23285" y="25169"/>
                    <a:pt x="24653" y="25169"/>
                  </a:cubicBezTo>
                  <a:cubicBezTo>
                    <a:pt x="24765" y="25169"/>
                    <a:pt x="24880" y="25150"/>
                    <a:pt x="24995" y="25109"/>
                  </a:cubicBezTo>
                  <a:cubicBezTo>
                    <a:pt x="26523" y="24573"/>
                    <a:pt x="31509" y="20393"/>
                    <a:pt x="28097" y="14429"/>
                  </a:cubicBezTo>
                  <a:cubicBezTo>
                    <a:pt x="24682" y="8465"/>
                    <a:pt x="21307" y="8340"/>
                    <a:pt x="21307" y="8340"/>
                  </a:cubicBezTo>
                  <a:cubicBezTo>
                    <a:pt x="21307" y="8340"/>
                    <a:pt x="19406" y="6388"/>
                    <a:pt x="18711" y="6129"/>
                  </a:cubicBezTo>
                  <a:cubicBezTo>
                    <a:pt x="18711" y="6129"/>
                    <a:pt x="18675" y="4022"/>
                    <a:pt x="16203" y="2167"/>
                  </a:cubicBezTo>
                  <a:cubicBezTo>
                    <a:pt x="14752" y="1079"/>
                    <a:pt x="12680" y="0"/>
                    <a:pt x="10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2"/>
            <p:cNvSpPr/>
            <p:nvPr/>
          </p:nvSpPr>
          <p:spPr>
            <a:xfrm>
              <a:off x="4845900" y="1894600"/>
              <a:ext cx="175400" cy="55900"/>
            </a:xfrm>
            <a:custGeom>
              <a:avLst/>
              <a:gdLst/>
              <a:ahLst/>
              <a:cxnLst/>
              <a:rect l="l" t="t" r="r" b="b"/>
              <a:pathLst>
                <a:path w="7016" h="2236" extrusionOk="0">
                  <a:moveTo>
                    <a:pt x="4435" y="1"/>
                  </a:moveTo>
                  <a:cubicBezTo>
                    <a:pt x="1958" y="1"/>
                    <a:pt x="101" y="1846"/>
                    <a:pt x="78" y="1872"/>
                  </a:cubicBezTo>
                  <a:cubicBezTo>
                    <a:pt x="17" y="1933"/>
                    <a:pt x="1" y="2017"/>
                    <a:pt x="27" y="2095"/>
                  </a:cubicBezTo>
                  <a:cubicBezTo>
                    <a:pt x="37" y="2121"/>
                    <a:pt x="54" y="2151"/>
                    <a:pt x="78" y="2176"/>
                  </a:cubicBezTo>
                  <a:cubicBezTo>
                    <a:pt x="120" y="2216"/>
                    <a:pt x="174" y="2236"/>
                    <a:pt x="229" y="2236"/>
                  </a:cubicBezTo>
                  <a:cubicBezTo>
                    <a:pt x="285" y="2236"/>
                    <a:pt x="340" y="2214"/>
                    <a:pt x="381" y="2171"/>
                  </a:cubicBezTo>
                  <a:cubicBezTo>
                    <a:pt x="405" y="2149"/>
                    <a:pt x="2132" y="430"/>
                    <a:pt x="4427" y="430"/>
                  </a:cubicBezTo>
                  <a:cubicBezTo>
                    <a:pt x="5132" y="430"/>
                    <a:pt x="5890" y="592"/>
                    <a:pt x="6669" y="1015"/>
                  </a:cubicBezTo>
                  <a:cubicBezTo>
                    <a:pt x="6701" y="1032"/>
                    <a:pt x="6736" y="1040"/>
                    <a:pt x="6770" y="1040"/>
                  </a:cubicBezTo>
                  <a:cubicBezTo>
                    <a:pt x="6847" y="1040"/>
                    <a:pt x="6923" y="1000"/>
                    <a:pt x="6962" y="928"/>
                  </a:cubicBezTo>
                  <a:cubicBezTo>
                    <a:pt x="7016" y="824"/>
                    <a:pt x="6979" y="695"/>
                    <a:pt x="6874" y="638"/>
                  </a:cubicBezTo>
                  <a:cubicBezTo>
                    <a:pt x="6026" y="177"/>
                    <a:pt x="5200" y="1"/>
                    <a:pt x="4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5074125" y="1965225"/>
              <a:ext cx="22375" cy="74625"/>
            </a:xfrm>
            <a:custGeom>
              <a:avLst/>
              <a:gdLst/>
              <a:ahLst/>
              <a:cxnLst/>
              <a:rect l="l" t="t" r="r" b="b"/>
              <a:pathLst>
                <a:path w="895" h="2985" extrusionOk="0">
                  <a:moveTo>
                    <a:pt x="243" y="1"/>
                  </a:moveTo>
                  <a:cubicBezTo>
                    <a:pt x="213" y="1"/>
                    <a:pt x="182" y="7"/>
                    <a:pt x="152" y="21"/>
                  </a:cubicBezTo>
                  <a:cubicBezTo>
                    <a:pt x="45" y="68"/>
                    <a:pt x="1" y="196"/>
                    <a:pt x="45" y="304"/>
                  </a:cubicBezTo>
                  <a:cubicBezTo>
                    <a:pt x="449" y="1198"/>
                    <a:pt x="223" y="2725"/>
                    <a:pt x="223" y="2738"/>
                  </a:cubicBezTo>
                  <a:cubicBezTo>
                    <a:pt x="217" y="2775"/>
                    <a:pt x="220" y="2809"/>
                    <a:pt x="233" y="2843"/>
                  </a:cubicBezTo>
                  <a:cubicBezTo>
                    <a:pt x="257" y="2914"/>
                    <a:pt x="321" y="2971"/>
                    <a:pt x="402" y="2981"/>
                  </a:cubicBezTo>
                  <a:cubicBezTo>
                    <a:pt x="414" y="2983"/>
                    <a:pt x="426" y="2984"/>
                    <a:pt x="438" y="2984"/>
                  </a:cubicBezTo>
                  <a:cubicBezTo>
                    <a:pt x="542" y="2984"/>
                    <a:pt x="630" y="2908"/>
                    <a:pt x="645" y="2802"/>
                  </a:cubicBezTo>
                  <a:cubicBezTo>
                    <a:pt x="658" y="2735"/>
                    <a:pt x="894" y="1127"/>
                    <a:pt x="435" y="126"/>
                  </a:cubicBezTo>
                  <a:cubicBezTo>
                    <a:pt x="399" y="47"/>
                    <a:pt x="323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2"/>
            <p:cNvSpPr/>
            <p:nvPr/>
          </p:nvSpPr>
          <p:spPr>
            <a:xfrm>
              <a:off x="5097050" y="2315600"/>
              <a:ext cx="88275" cy="22350"/>
            </a:xfrm>
            <a:custGeom>
              <a:avLst/>
              <a:gdLst/>
              <a:ahLst/>
              <a:cxnLst/>
              <a:rect l="l" t="t" r="r" b="b"/>
              <a:pathLst>
                <a:path w="3531" h="894" extrusionOk="0">
                  <a:moveTo>
                    <a:pt x="224" y="0"/>
                  </a:moveTo>
                  <a:cubicBezTo>
                    <a:pt x="152" y="0"/>
                    <a:pt x="83" y="36"/>
                    <a:pt x="44" y="102"/>
                  </a:cubicBezTo>
                  <a:cubicBezTo>
                    <a:pt x="8" y="158"/>
                    <a:pt x="1" y="226"/>
                    <a:pt x="24" y="287"/>
                  </a:cubicBezTo>
                  <a:cubicBezTo>
                    <a:pt x="38" y="331"/>
                    <a:pt x="69" y="371"/>
                    <a:pt x="112" y="398"/>
                  </a:cubicBezTo>
                  <a:cubicBezTo>
                    <a:pt x="776" y="811"/>
                    <a:pt x="1799" y="894"/>
                    <a:pt x="2512" y="894"/>
                  </a:cubicBezTo>
                  <a:cubicBezTo>
                    <a:pt x="2964" y="894"/>
                    <a:pt x="3292" y="860"/>
                    <a:pt x="3325" y="857"/>
                  </a:cubicBezTo>
                  <a:cubicBezTo>
                    <a:pt x="3443" y="843"/>
                    <a:pt x="3531" y="739"/>
                    <a:pt x="3517" y="620"/>
                  </a:cubicBezTo>
                  <a:cubicBezTo>
                    <a:pt x="3504" y="511"/>
                    <a:pt x="3413" y="430"/>
                    <a:pt x="3306" y="430"/>
                  </a:cubicBezTo>
                  <a:cubicBezTo>
                    <a:pt x="3298" y="430"/>
                    <a:pt x="3289" y="431"/>
                    <a:pt x="3281" y="432"/>
                  </a:cubicBezTo>
                  <a:cubicBezTo>
                    <a:pt x="3273" y="432"/>
                    <a:pt x="2954" y="464"/>
                    <a:pt x="2513" y="464"/>
                  </a:cubicBezTo>
                  <a:cubicBezTo>
                    <a:pt x="1851" y="464"/>
                    <a:pt x="914" y="392"/>
                    <a:pt x="338" y="34"/>
                  </a:cubicBezTo>
                  <a:cubicBezTo>
                    <a:pt x="302" y="11"/>
                    <a:pt x="263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2"/>
            <p:cNvSpPr/>
            <p:nvPr/>
          </p:nvSpPr>
          <p:spPr>
            <a:xfrm>
              <a:off x="4656275" y="2975025"/>
              <a:ext cx="120450" cy="143875"/>
            </a:xfrm>
            <a:custGeom>
              <a:avLst/>
              <a:gdLst/>
              <a:ahLst/>
              <a:cxnLst/>
              <a:rect l="l" t="t" r="r" b="b"/>
              <a:pathLst>
                <a:path w="4818" h="5755" extrusionOk="0">
                  <a:moveTo>
                    <a:pt x="4001" y="1"/>
                  </a:moveTo>
                  <a:lnTo>
                    <a:pt x="0" y="5111"/>
                  </a:lnTo>
                  <a:lnTo>
                    <a:pt x="873" y="5755"/>
                  </a:lnTo>
                  <a:lnTo>
                    <a:pt x="4818" y="661"/>
                  </a:lnTo>
                  <a:cubicBezTo>
                    <a:pt x="4818" y="661"/>
                    <a:pt x="4298" y="550"/>
                    <a:pt x="4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2"/>
            <p:cNvSpPr/>
            <p:nvPr/>
          </p:nvSpPr>
          <p:spPr>
            <a:xfrm>
              <a:off x="4573425" y="3076125"/>
              <a:ext cx="149275" cy="72450"/>
            </a:xfrm>
            <a:custGeom>
              <a:avLst/>
              <a:gdLst/>
              <a:ahLst/>
              <a:cxnLst/>
              <a:rect l="l" t="t" r="r" b="b"/>
              <a:pathLst>
                <a:path w="5971" h="2898" extrusionOk="0">
                  <a:moveTo>
                    <a:pt x="315" y="1"/>
                  </a:moveTo>
                  <a:cubicBezTo>
                    <a:pt x="202" y="1"/>
                    <a:pt x="145" y="13"/>
                    <a:pt x="135" y="15"/>
                  </a:cubicBezTo>
                  <a:cubicBezTo>
                    <a:pt x="50" y="35"/>
                    <a:pt x="0" y="116"/>
                    <a:pt x="17" y="200"/>
                  </a:cubicBezTo>
                  <a:cubicBezTo>
                    <a:pt x="27" y="245"/>
                    <a:pt x="54" y="278"/>
                    <a:pt x="91" y="301"/>
                  </a:cubicBezTo>
                  <a:cubicBezTo>
                    <a:pt x="116" y="314"/>
                    <a:pt x="142" y="323"/>
                    <a:pt x="170" y="323"/>
                  </a:cubicBezTo>
                  <a:cubicBezTo>
                    <a:pt x="180" y="323"/>
                    <a:pt x="191" y="321"/>
                    <a:pt x="203" y="318"/>
                  </a:cubicBezTo>
                  <a:cubicBezTo>
                    <a:pt x="204" y="318"/>
                    <a:pt x="237" y="313"/>
                    <a:pt x="305" y="313"/>
                  </a:cubicBezTo>
                  <a:cubicBezTo>
                    <a:pt x="694" y="313"/>
                    <a:pt x="2238" y="489"/>
                    <a:pt x="5704" y="2870"/>
                  </a:cubicBezTo>
                  <a:cubicBezTo>
                    <a:pt x="5732" y="2889"/>
                    <a:pt x="5764" y="2897"/>
                    <a:pt x="5794" y="2897"/>
                  </a:cubicBezTo>
                  <a:cubicBezTo>
                    <a:pt x="5843" y="2897"/>
                    <a:pt x="5891" y="2874"/>
                    <a:pt x="5920" y="2830"/>
                  </a:cubicBezTo>
                  <a:cubicBezTo>
                    <a:pt x="5971" y="2760"/>
                    <a:pt x="5954" y="2662"/>
                    <a:pt x="5883" y="2615"/>
                  </a:cubicBezTo>
                  <a:cubicBezTo>
                    <a:pt x="2423" y="238"/>
                    <a:pt x="818" y="1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2"/>
            <p:cNvSpPr/>
            <p:nvPr/>
          </p:nvSpPr>
          <p:spPr>
            <a:xfrm>
              <a:off x="4573150" y="3075900"/>
              <a:ext cx="149400" cy="72850"/>
            </a:xfrm>
            <a:custGeom>
              <a:avLst/>
              <a:gdLst/>
              <a:ahLst/>
              <a:cxnLst/>
              <a:rect l="l" t="t" r="r" b="b"/>
              <a:pathLst>
                <a:path w="5976" h="2914" extrusionOk="0">
                  <a:moveTo>
                    <a:pt x="324" y="17"/>
                  </a:moveTo>
                  <a:cubicBezTo>
                    <a:pt x="824" y="17"/>
                    <a:pt x="2427" y="253"/>
                    <a:pt x="5887" y="2630"/>
                  </a:cubicBezTo>
                  <a:cubicBezTo>
                    <a:pt x="5921" y="2650"/>
                    <a:pt x="5941" y="2684"/>
                    <a:pt x="5951" y="2725"/>
                  </a:cubicBezTo>
                  <a:cubicBezTo>
                    <a:pt x="5958" y="2762"/>
                    <a:pt x="5948" y="2802"/>
                    <a:pt x="5927" y="2836"/>
                  </a:cubicBezTo>
                  <a:cubicBezTo>
                    <a:pt x="5899" y="2877"/>
                    <a:pt x="5853" y="2900"/>
                    <a:pt x="5806" y="2900"/>
                  </a:cubicBezTo>
                  <a:cubicBezTo>
                    <a:pt x="5776" y="2900"/>
                    <a:pt x="5746" y="2891"/>
                    <a:pt x="5719" y="2873"/>
                  </a:cubicBezTo>
                  <a:cubicBezTo>
                    <a:pt x="2263" y="500"/>
                    <a:pt x="712" y="314"/>
                    <a:pt x="318" y="314"/>
                  </a:cubicBezTo>
                  <a:cubicBezTo>
                    <a:pt x="247" y="314"/>
                    <a:pt x="214" y="321"/>
                    <a:pt x="210" y="321"/>
                  </a:cubicBezTo>
                  <a:cubicBezTo>
                    <a:pt x="202" y="323"/>
                    <a:pt x="193" y="323"/>
                    <a:pt x="184" y="323"/>
                  </a:cubicBezTo>
                  <a:cubicBezTo>
                    <a:pt x="158" y="323"/>
                    <a:pt x="130" y="317"/>
                    <a:pt x="105" y="304"/>
                  </a:cubicBezTo>
                  <a:cubicBezTo>
                    <a:pt x="69" y="280"/>
                    <a:pt x="44" y="247"/>
                    <a:pt x="35" y="206"/>
                  </a:cubicBezTo>
                  <a:cubicBezTo>
                    <a:pt x="18" y="125"/>
                    <a:pt x="69" y="52"/>
                    <a:pt x="146" y="31"/>
                  </a:cubicBezTo>
                  <a:cubicBezTo>
                    <a:pt x="157" y="29"/>
                    <a:pt x="213" y="17"/>
                    <a:pt x="324" y="17"/>
                  </a:cubicBezTo>
                  <a:close/>
                  <a:moveTo>
                    <a:pt x="321" y="0"/>
                  </a:moveTo>
                  <a:cubicBezTo>
                    <a:pt x="210" y="0"/>
                    <a:pt x="153" y="12"/>
                    <a:pt x="142" y="14"/>
                  </a:cubicBezTo>
                  <a:cubicBezTo>
                    <a:pt x="55" y="38"/>
                    <a:pt x="1" y="122"/>
                    <a:pt x="21" y="209"/>
                  </a:cubicBezTo>
                  <a:cubicBezTo>
                    <a:pt x="32" y="254"/>
                    <a:pt x="58" y="294"/>
                    <a:pt x="99" y="318"/>
                  </a:cubicBezTo>
                  <a:cubicBezTo>
                    <a:pt x="124" y="333"/>
                    <a:pt x="155" y="340"/>
                    <a:pt x="185" y="340"/>
                  </a:cubicBezTo>
                  <a:cubicBezTo>
                    <a:pt x="195" y="340"/>
                    <a:pt x="204" y="340"/>
                    <a:pt x="214" y="338"/>
                  </a:cubicBezTo>
                  <a:cubicBezTo>
                    <a:pt x="216" y="337"/>
                    <a:pt x="250" y="332"/>
                    <a:pt x="320" y="332"/>
                  </a:cubicBezTo>
                  <a:cubicBezTo>
                    <a:pt x="717" y="332"/>
                    <a:pt x="2264" y="517"/>
                    <a:pt x="5712" y="2887"/>
                  </a:cubicBezTo>
                  <a:cubicBezTo>
                    <a:pt x="5739" y="2907"/>
                    <a:pt x="5773" y="2913"/>
                    <a:pt x="5803" y="2913"/>
                  </a:cubicBezTo>
                  <a:cubicBezTo>
                    <a:pt x="5857" y="2913"/>
                    <a:pt x="5907" y="2890"/>
                    <a:pt x="5938" y="2843"/>
                  </a:cubicBezTo>
                  <a:cubicBezTo>
                    <a:pt x="5965" y="2809"/>
                    <a:pt x="5975" y="2765"/>
                    <a:pt x="5965" y="2722"/>
                  </a:cubicBezTo>
                  <a:cubicBezTo>
                    <a:pt x="5958" y="2677"/>
                    <a:pt x="5935" y="2641"/>
                    <a:pt x="5898" y="2616"/>
                  </a:cubicBezTo>
                  <a:cubicBezTo>
                    <a:pt x="2432" y="236"/>
                    <a:pt x="823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4573250" y="3075975"/>
              <a:ext cx="149200" cy="72775"/>
            </a:xfrm>
            <a:custGeom>
              <a:avLst/>
              <a:gdLst/>
              <a:ahLst/>
              <a:cxnLst/>
              <a:rect l="l" t="t" r="r" b="b"/>
              <a:pathLst>
                <a:path w="5968" h="2911" extrusionOk="0">
                  <a:moveTo>
                    <a:pt x="319" y="11"/>
                  </a:moveTo>
                  <a:cubicBezTo>
                    <a:pt x="819" y="11"/>
                    <a:pt x="2422" y="245"/>
                    <a:pt x="5886" y="2624"/>
                  </a:cubicBezTo>
                  <a:cubicBezTo>
                    <a:pt x="5920" y="2647"/>
                    <a:pt x="5940" y="2681"/>
                    <a:pt x="5947" y="2722"/>
                  </a:cubicBezTo>
                  <a:cubicBezTo>
                    <a:pt x="5954" y="2759"/>
                    <a:pt x="5947" y="2799"/>
                    <a:pt x="5923" y="2833"/>
                  </a:cubicBezTo>
                  <a:cubicBezTo>
                    <a:pt x="5894" y="2875"/>
                    <a:pt x="5847" y="2897"/>
                    <a:pt x="5799" y="2897"/>
                  </a:cubicBezTo>
                  <a:cubicBezTo>
                    <a:pt x="5770" y="2897"/>
                    <a:pt x="5741" y="2889"/>
                    <a:pt x="5715" y="2873"/>
                  </a:cubicBezTo>
                  <a:cubicBezTo>
                    <a:pt x="2259" y="497"/>
                    <a:pt x="708" y="315"/>
                    <a:pt x="314" y="315"/>
                  </a:cubicBezTo>
                  <a:cubicBezTo>
                    <a:pt x="243" y="315"/>
                    <a:pt x="210" y="321"/>
                    <a:pt x="210" y="321"/>
                  </a:cubicBezTo>
                  <a:cubicBezTo>
                    <a:pt x="200" y="323"/>
                    <a:pt x="191" y="324"/>
                    <a:pt x="181" y="324"/>
                  </a:cubicBezTo>
                  <a:cubicBezTo>
                    <a:pt x="153" y="324"/>
                    <a:pt x="124" y="316"/>
                    <a:pt x="101" y="301"/>
                  </a:cubicBezTo>
                  <a:cubicBezTo>
                    <a:pt x="65" y="281"/>
                    <a:pt x="37" y="247"/>
                    <a:pt x="31" y="203"/>
                  </a:cubicBezTo>
                  <a:cubicBezTo>
                    <a:pt x="11" y="122"/>
                    <a:pt x="61" y="44"/>
                    <a:pt x="142" y="24"/>
                  </a:cubicBezTo>
                  <a:cubicBezTo>
                    <a:pt x="153" y="22"/>
                    <a:pt x="209" y="11"/>
                    <a:pt x="319" y="11"/>
                  </a:cubicBezTo>
                  <a:close/>
                  <a:moveTo>
                    <a:pt x="320" y="0"/>
                  </a:moveTo>
                  <a:cubicBezTo>
                    <a:pt x="207" y="0"/>
                    <a:pt x="149" y="12"/>
                    <a:pt x="138" y="15"/>
                  </a:cubicBezTo>
                  <a:cubicBezTo>
                    <a:pt x="54" y="35"/>
                    <a:pt x="0" y="119"/>
                    <a:pt x="20" y="206"/>
                  </a:cubicBezTo>
                  <a:cubicBezTo>
                    <a:pt x="28" y="251"/>
                    <a:pt x="57" y="287"/>
                    <a:pt x="95" y="311"/>
                  </a:cubicBezTo>
                  <a:cubicBezTo>
                    <a:pt x="120" y="327"/>
                    <a:pt x="151" y="334"/>
                    <a:pt x="181" y="334"/>
                  </a:cubicBezTo>
                  <a:cubicBezTo>
                    <a:pt x="191" y="334"/>
                    <a:pt x="200" y="333"/>
                    <a:pt x="210" y="332"/>
                  </a:cubicBezTo>
                  <a:cubicBezTo>
                    <a:pt x="212" y="331"/>
                    <a:pt x="246" y="325"/>
                    <a:pt x="317" y="325"/>
                  </a:cubicBezTo>
                  <a:cubicBezTo>
                    <a:pt x="716" y="325"/>
                    <a:pt x="2263" y="513"/>
                    <a:pt x="5708" y="2880"/>
                  </a:cubicBezTo>
                  <a:cubicBezTo>
                    <a:pt x="5738" y="2901"/>
                    <a:pt x="5769" y="2910"/>
                    <a:pt x="5799" y="2910"/>
                  </a:cubicBezTo>
                  <a:cubicBezTo>
                    <a:pt x="5853" y="2910"/>
                    <a:pt x="5903" y="2884"/>
                    <a:pt x="5934" y="2840"/>
                  </a:cubicBezTo>
                  <a:cubicBezTo>
                    <a:pt x="5957" y="2803"/>
                    <a:pt x="5967" y="2762"/>
                    <a:pt x="5957" y="2719"/>
                  </a:cubicBezTo>
                  <a:cubicBezTo>
                    <a:pt x="5951" y="2674"/>
                    <a:pt x="5927" y="2641"/>
                    <a:pt x="5890" y="2613"/>
                  </a:cubicBezTo>
                  <a:cubicBezTo>
                    <a:pt x="2433" y="237"/>
                    <a:pt x="824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2"/>
            <p:cNvSpPr/>
            <p:nvPr/>
          </p:nvSpPr>
          <p:spPr>
            <a:xfrm>
              <a:off x="4573000" y="3075800"/>
              <a:ext cx="149625" cy="73100"/>
            </a:xfrm>
            <a:custGeom>
              <a:avLst/>
              <a:gdLst/>
              <a:ahLst/>
              <a:cxnLst/>
              <a:rect l="l" t="t" r="r" b="b"/>
              <a:pathLst>
                <a:path w="5985" h="2924" extrusionOk="0">
                  <a:moveTo>
                    <a:pt x="332" y="27"/>
                  </a:moveTo>
                  <a:cubicBezTo>
                    <a:pt x="836" y="27"/>
                    <a:pt x="2439" y="264"/>
                    <a:pt x="5890" y="2637"/>
                  </a:cubicBezTo>
                  <a:cubicBezTo>
                    <a:pt x="5924" y="2658"/>
                    <a:pt x="5944" y="2692"/>
                    <a:pt x="5950" y="2729"/>
                  </a:cubicBezTo>
                  <a:cubicBezTo>
                    <a:pt x="5957" y="2766"/>
                    <a:pt x="5950" y="2806"/>
                    <a:pt x="5927" y="2836"/>
                  </a:cubicBezTo>
                  <a:cubicBezTo>
                    <a:pt x="5900" y="2876"/>
                    <a:pt x="5855" y="2898"/>
                    <a:pt x="5809" y="2898"/>
                  </a:cubicBezTo>
                  <a:cubicBezTo>
                    <a:pt x="5781" y="2898"/>
                    <a:pt x="5753" y="2890"/>
                    <a:pt x="5728" y="2874"/>
                  </a:cubicBezTo>
                  <a:cubicBezTo>
                    <a:pt x="2272" y="496"/>
                    <a:pt x="718" y="314"/>
                    <a:pt x="324" y="314"/>
                  </a:cubicBezTo>
                  <a:cubicBezTo>
                    <a:pt x="250" y="314"/>
                    <a:pt x="216" y="318"/>
                    <a:pt x="216" y="318"/>
                  </a:cubicBezTo>
                  <a:cubicBezTo>
                    <a:pt x="206" y="321"/>
                    <a:pt x="195" y="323"/>
                    <a:pt x="184" y="323"/>
                  </a:cubicBezTo>
                  <a:cubicBezTo>
                    <a:pt x="160" y="323"/>
                    <a:pt x="136" y="316"/>
                    <a:pt x="115" y="301"/>
                  </a:cubicBezTo>
                  <a:cubicBezTo>
                    <a:pt x="81" y="281"/>
                    <a:pt x="55" y="251"/>
                    <a:pt x="47" y="210"/>
                  </a:cubicBezTo>
                  <a:cubicBezTo>
                    <a:pt x="30" y="132"/>
                    <a:pt x="78" y="59"/>
                    <a:pt x="152" y="42"/>
                  </a:cubicBezTo>
                  <a:cubicBezTo>
                    <a:pt x="163" y="39"/>
                    <a:pt x="220" y="27"/>
                    <a:pt x="332" y="27"/>
                  </a:cubicBezTo>
                  <a:close/>
                  <a:moveTo>
                    <a:pt x="330" y="1"/>
                  </a:moveTo>
                  <a:cubicBezTo>
                    <a:pt x="217" y="1"/>
                    <a:pt x="159" y="13"/>
                    <a:pt x="148" y="15"/>
                  </a:cubicBezTo>
                  <a:cubicBezTo>
                    <a:pt x="58" y="35"/>
                    <a:pt x="0" y="123"/>
                    <a:pt x="21" y="217"/>
                  </a:cubicBezTo>
                  <a:cubicBezTo>
                    <a:pt x="30" y="261"/>
                    <a:pt x="61" y="301"/>
                    <a:pt x="101" y="325"/>
                  </a:cubicBezTo>
                  <a:cubicBezTo>
                    <a:pt x="128" y="341"/>
                    <a:pt x="155" y="350"/>
                    <a:pt x="185" y="350"/>
                  </a:cubicBezTo>
                  <a:cubicBezTo>
                    <a:pt x="197" y="350"/>
                    <a:pt x="210" y="348"/>
                    <a:pt x="223" y="345"/>
                  </a:cubicBezTo>
                  <a:cubicBezTo>
                    <a:pt x="225" y="345"/>
                    <a:pt x="258" y="339"/>
                    <a:pt x="326" y="339"/>
                  </a:cubicBezTo>
                  <a:cubicBezTo>
                    <a:pt x="715" y="339"/>
                    <a:pt x="2257" y="522"/>
                    <a:pt x="5714" y="2894"/>
                  </a:cubicBezTo>
                  <a:cubicBezTo>
                    <a:pt x="5742" y="2914"/>
                    <a:pt x="5775" y="2924"/>
                    <a:pt x="5809" y="2924"/>
                  </a:cubicBezTo>
                  <a:cubicBezTo>
                    <a:pt x="5866" y="2924"/>
                    <a:pt x="5916" y="2897"/>
                    <a:pt x="5950" y="2850"/>
                  </a:cubicBezTo>
                  <a:cubicBezTo>
                    <a:pt x="5974" y="2813"/>
                    <a:pt x="5984" y="2769"/>
                    <a:pt x="5977" y="2726"/>
                  </a:cubicBezTo>
                  <a:cubicBezTo>
                    <a:pt x="5967" y="2678"/>
                    <a:pt x="5944" y="2641"/>
                    <a:pt x="5907" y="2614"/>
                  </a:cubicBezTo>
                  <a:cubicBezTo>
                    <a:pt x="2448" y="238"/>
                    <a:pt x="837" y="1"/>
                    <a:pt x="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2"/>
            <p:cNvSpPr/>
            <p:nvPr/>
          </p:nvSpPr>
          <p:spPr>
            <a:xfrm>
              <a:off x="4639750" y="2859275"/>
              <a:ext cx="237200" cy="270375"/>
            </a:xfrm>
            <a:custGeom>
              <a:avLst/>
              <a:gdLst/>
              <a:ahLst/>
              <a:cxnLst/>
              <a:rect l="l" t="t" r="r" b="b"/>
              <a:pathLst>
                <a:path w="9488" h="10815" extrusionOk="0">
                  <a:moveTo>
                    <a:pt x="7346" y="313"/>
                  </a:moveTo>
                  <a:cubicBezTo>
                    <a:pt x="7614" y="313"/>
                    <a:pt x="7887" y="382"/>
                    <a:pt x="8135" y="528"/>
                  </a:cubicBezTo>
                  <a:cubicBezTo>
                    <a:pt x="8880" y="965"/>
                    <a:pt x="9129" y="1926"/>
                    <a:pt x="8692" y="2668"/>
                  </a:cubicBezTo>
                  <a:cubicBezTo>
                    <a:pt x="8432" y="3109"/>
                    <a:pt x="7970" y="3397"/>
                    <a:pt x="7458" y="3437"/>
                  </a:cubicBezTo>
                  <a:cubicBezTo>
                    <a:pt x="7413" y="3440"/>
                    <a:pt x="7373" y="3461"/>
                    <a:pt x="7346" y="3494"/>
                  </a:cubicBezTo>
                  <a:lnTo>
                    <a:pt x="1919" y="10446"/>
                  </a:lnTo>
                  <a:lnTo>
                    <a:pt x="1390" y="10085"/>
                  </a:lnTo>
                  <a:lnTo>
                    <a:pt x="391" y="9448"/>
                  </a:lnTo>
                  <a:lnTo>
                    <a:pt x="1656" y="7833"/>
                  </a:lnTo>
                  <a:cubicBezTo>
                    <a:pt x="1848" y="8055"/>
                    <a:pt x="2037" y="8194"/>
                    <a:pt x="2178" y="8275"/>
                  </a:cubicBezTo>
                  <a:cubicBezTo>
                    <a:pt x="2320" y="8359"/>
                    <a:pt x="2414" y="8386"/>
                    <a:pt x="2421" y="8389"/>
                  </a:cubicBezTo>
                  <a:cubicBezTo>
                    <a:pt x="2436" y="8393"/>
                    <a:pt x="2451" y="8395"/>
                    <a:pt x="2466" y="8395"/>
                  </a:cubicBezTo>
                  <a:cubicBezTo>
                    <a:pt x="2533" y="8395"/>
                    <a:pt x="2594" y="8351"/>
                    <a:pt x="2613" y="8284"/>
                  </a:cubicBezTo>
                  <a:cubicBezTo>
                    <a:pt x="2640" y="8200"/>
                    <a:pt x="2593" y="8113"/>
                    <a:pt x="2512" y="8089"/>
                  </a:cubicBezTo>
                  <a:cubicBezTo>
                    <a:pt x="2509" y="8085"/>
                    <a:pt x="2188" y="7984"/>
                    <a:pt x="1851" y="7584"/>
                  </a:cubicBezTo>
                  <a:lnTo>
                    <a:pt x="2677" y="6528"/>
                  </a:lnTo>
                  <a:cubicBezTo>
                    <a:pt x="2899" y="6720"/>
                    <a:pt x="3277" y="7004"/>
                    <a:pt x="3368" y="7074"/>
                  </a:cubicBezTo>
                  <a:cubicBezTo>
                    <a:pt x="3375" y="7078"/>
                    <a:pt x="3378" y="7081"/>
                    <a:pt x="3385" y="7085"/>
                  </a:cubicBezTo>
                  <a:cubicBezTo>
                    <a:pt x="3410" y="7099"/>
                    <a:pt x="3437" y="7106"/>
                    <a:pt x="3464" y="7106"/>
                  </a:cubicBezTo>
                  <a:cubicBezTo>
                    <a:pt x="3511" y="7106"/>
                    <a:pt x="3557" y="7085"/>
                    <a:pt x="3587" y="7044"/>
                  </a:cubicBezTo>
                  <a:cubicBezTo>
                    <a:pt x="3641" y="6977"/>
                    <a:pt x="3628" y="6879"/>
                    <a:pt x="3557" y="6825"/>
                  </a:cubicBezTo>
                  <a:cubicBezTo>
                    <a:pt x="3352" y="6669"/>
                    <a:pt x="3038" y="6427"/>
                    <a:pt x="2869" y="6282"/>
                  </a:cubicBezTo>
                  <a:lnTo>
                    <a:pt x="3736" y="5180"/>
                  </a:lnTo>
                  <a:cubicBezTo>
                    <a:pt x="3861" y="5305"/>
                    <a:pt x="4029" y="5415"/>
                    <a:pt x="4164" y="5496"/>
                  </a:cubicBezTo>
                  <a:cubicBezTo>
                    <a:pt x="4272" y="5561"/>
                    <a:pt x="4359" y="5605"/>
                    <a:pt x="4383" y="5614"/>
                  </a:cubicBezTo>
                  <a:cubicBezTo>
                    <a:pt x="4405" y="5625"/>
                    <a:pt x="4427" y="5630"/>
                    <a:pt x="4450" y="5630"/>
                  </a:cubicBezTo>
                  <a:cubicBezTo>
                    <a:pt x="4508" y="5630"/>
                    <a:pt x="4565" y="5596"/>
                    <a:pt x="4592" y="5541"/>
                  </a:cubicBezTo>
                  <a:cubicBezTo>
                    <a:pt x="4629" y="5463"/>
                    <a:pt x="4592" y="5368"/>
                    <a:pt x="4518" y="5331"/>
                  </a:cubicBezTo>
                  <a:cubicBezTo>
                    <a:pt x="4346" y="5247"/>
                    <a:pt x="4063" y="5079"/>
                    <a:pt x="3928" y="4930"/>
                  </a:cubicBezTo>
                  <a:lnTo>
                    <a:pt x="5836" y="2499"/>
                  </a:lnTo>
                  <a:cubicBezTo>
                    <a:pt x="5866" y="2459"/>
                    <a:pt x="5876" y="2405"/>
                    <a:pt x="5860" y="2355"/>
                  </a:cubicBezTo>
                  <a:cubicBezTo>
                    <a:pt x="5722" y="1923"/>
                    <a:pt x="5768" y="1471"/>
                    <a:pt x="5994" y="1083"/>
                  </a:cubicBezTo>
                  <a:cubicBezTo>
                    <a:pt x="6284" y="589"/>
                    <a:pt x="6808" y="313"/>
                    <a:pt x="7346" y="313"/>
                  </a:cubicBezTo>
                  <a:close/>
                  <a:moveTo>
                    <a:pt x="7347" y="1"/>
                  </a:moveTo>
                  <a:cubicBezTo>
                    <a:pt x="6702" y="1"/>
                    <a:pt x="6073" y="331"/>
                    <a:pt x="5725" y="925"/>
                  </a:cubicBezTo>
                  <a:cubicBezTo>
                    <a:pt x="5472" y="1360"/>
                    <a:pt x="5404" y="1883"/>
                    <a:pt x="5539" y="2371"/>
                  </a:cubicBezTo>
                  <a:lnTo>
                    <a:pt x="2583" y="6144"/>
                  </a:lnTo>
                  <a:cubicBezTo>
                    <a:pt x="2566" y="6151"/>
                    <a:pt x="2552" y="6157"/>
                    <a:pt x="2539" y="6168"/>
                  </a:cubicBezTo>
                  <a:cubicBezTo>
                    <a:pt x="2512" y="6195"/>
                    <a:pt x="2495" y="6229"/>
                    <a:pt x="2488" y="6262"/>
                  </a:cubicBezTo>
                  <a:lnTo>
                    <a:pt x="1564" y="7442"/>
                  </a:lnTo>
                  <a:cubicBezTo>
                    <a:pt x="1561" y="7445"/>
                    <a:pt x="1555" y="7449"/>
                    <a:pt x="1551" y="7452"/>
                  </a:cubicBezTo>
                  <a:cubicBezTo>
                    <a:pt x="1524" y="7472"/>
                    <a:pt x="1504" y="7499"/>
                    <a:pt x="1494" y="7530"/>
                  </a:cubicBezTo>
                  <a:lnTo>
                    <a:pt x="38" y="9391"/>
                  </a:lnTo>
                  <a:cubicBezTo>
                    <a:pt x="10" y="9424"/>
                    <a:pt x="0" y="9468"/>
                    <a:pt x="7" y="9512"/>
                  </a:cubicBezTo>
                  <a:cubicBezTo>
                    <a:pt x="14" y="9556"/>
                    <a:pt x="41" y="9593"/>
                    <a:pt x="78" y="9616"/>
                  </a:cubicBezTo>
                  <a:lnTo>
                    <a:pt x="1217" y="10344"/>
                  </a:lnTo>
                  <a:lnTo>
                    <a:pt x="1865" y="10786"/>
                  </a:lnTo>
                  <a:cubicBezTo>
                    <a:pt x="1868" y="10789"/>
                    <a:pt x="1871" y="10793"/>
                    <a:pt x="1871" y="10793"/>
                  </a:cubicBezTo>
                  <a:cubicBezTo>
                    <a:pt x="1896" y="10808"/>
                    <a:pt x="1924" y="10815"/>
                    <a:pt x="1951" y="10815"/>
                  </a:cubicBezTo>
                  <a:cubicBezTo>
                    <a:pt x="1998" y="10815"/>
                    <a:pt x="2044" y="10794"/>
                    <a:pt x="2073" y="10755"/>
                  </a:cubicBezTo>
                  <a:lnTo>
                    <a:pt x="7552" y="3741"/>
                  </a:lnTo>
                  <a:cubicBezTo>
                    <a:pt x="8138" y="3676"/>
                    <a:pt x="8664" y="3339"/>
                    <a:pt x="8961" y="2826"/>
                  </a:cubicBezTo>
                  <a:cubicBezTo>
                    <a:pt x="9487" y="1933"/>
                    <a:pt x="9187" y="783"/>
                    <a:pt x="8294" y="257"/>
                  </a:cubicBezTo>
                  <a:cubicBezTo>
                    <a:pt x="7996" y="83"/>
                    <a:pt x="7669" y="1"/>
                    <a:pt x="7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4639475" y="2859050"/>
              <a:ext cx="237200" cy="270825"/>
            </a:xfrm>
            <a:custGeom>
              <a:avLst/>
              <a:gdLst/>
              <a:ahLst/>
              <a:cxnLst/>
              <a:rect l="l" t="t" r="r" b="b"/>
              <a:pathLst>
                <a:path w="9488" h="10833" extrusionOk="0">
                  <a:moveTo>
                    <a:pt x="7359" y="330"/>
                  </a:moveTo>
                  <a:cubicBezTo>
                    <a:pt x="7632" y="330"/>
                    <a:pt x="7902" y="402"/>
                    <a:pt x="8143" y="543"/>
                  </a:cubicBezTo>
                  <a:cubicBezTo>
                    <a:pt x="8500" y="756"/>
                    <a:pt x="8756" y="1092"/>
                    <a:pt x="8861" y="1494"/>
                  </a:cubicBezTo>
                  <a:cubicBezTo>
                    <a:pt x="8966" y="1898"/>
                    <a:pt x="8908" y="2317"/>
                    <a:pt x="8695" y="2673"/>
                  </a:cubicBezTo>
                  <a:cubicBezTo>
                    <a:pt x="8440" y="3112"/>
                    <a:pt x="7981" y="3398"/>
                    <a:pt x="7469" y="3436"/>
                  </a:cubicBezTo>
                  <a:cubicBezTo>
                    <a:pt x="7421" y="3439"/>
                    <a:pt x="7377" y="3462"/>
                    <a:pt x="7351" y="3499"/>
                  </a:cubicBezTo>
                  <a:lnTo>
                    <a:pt x="1930" y="10445"/>
                  </a:lnTo>
                  <a:lnTo>
                    <a:pt x="1404" y="10087"/>
                  </a:lnTo>
                  <a:lnTo>
                    <a:pt x="413" y="9454"/>
                  </a:lnTo>
                  <a:lnTo>
                    <a:pt x="1667" y="7856"/>
                  </a:lnTo>
                  <a:cubicBezTo>
                    <a:pt x="1866" y="8081"/>
                    <a:pt x="2058" y="8216"/>
                    <a:pt x="2185" y="8290"/>
                  </a:cubicBezTo>
                  <a:cubicBezTo>
                    <a:pt x="2331" y="8378"/>
                    <a:pt x="2425" y="8405"/>
                    <a:pt x="2428" y="8405"/>
                  </a:cubicBezTo>
                  <a:cubicBezTo>
                    <a:pt x="2444" y="8410"/>
                    <a:pt x="2460" y="8412"/>
                    <a:pt x="2476" y="8412"/>
                  </a:cubicBezTo>
                  <a:cubicBezTo>
                    <a:pt x="2547" y="8412"/>
                    <a:pt x="2612" y="8366"/>
                    <a:pt x="2634" y="8293"/>
                  </a:cubicBezTo>
                  <a:cubicBezTo>
                    <a:pt x="2644" y="8253"/>
                    <a:pt x="2641" y="8209"/>
                    <a:pt x="2621" y="8169"/>
                  </a:cubicBezTo>
                  <a:cubicBezTo>
                    <a:pt x="2600" y="8132"/>
                    <a:pt x="2563" y="8102"/>
                    <a:pt x="2526" y="8091"/>
                  </a:cubicBezTo>
                  <a:lnTo>
                    <a:pt x="2523" y="8088"/>
                  </a:lnTo>
                  <a:cubicBezTo>
                    <a:pt x="2465" y="8071"/>
                    <a:pt x="2179" y="7953"/>
                    <a:pt x="1872" y="7593"/>
                  </a:cubicBezTo>
                  <a:lnTo>
                    <a:pt x="2688" y="6551"/>
                  </a:lnTo>
                  <a:cubicBezTo>
                    <a:pt x="2918" y="6743"/>
                    <a:pt x="3302" y="7033"/>
                    <a:pt x="3376" y="7090"/>
                  </a:cubicBezTo>
                  <a:cubicBezTo>
                    <a:pt x="3379" y="7094"/>
                    <a:pt x="3386" y="7097"/>
                    <a:pt x="3393" y="7100"/>
                  </a:cubicBezTo>
                  <a:cubicBezTo>
                    <a:pt x="3418" y="7116"/>
                    <a:pt x="3447" y="7123"/>
                    <a:pt x="3475" y="7123"/>
                  </a:cubicBezTo>
                  <a:cubicBezTo>
                    <a:pt x="3524" y="7123"/>
                    <a:pt x="3573" y="7100"/>
                    <a:pt x="3605" y="7060"/>
                  </a:cubicBezTo>
                  <a:cubicBezTo>
                    <a:pt x="3659" y="6986"/>
                    <a:pt x="3646" y="6881"/>
                    <a:pt x="3575" y="6827"/>
                  </a:cubicBezTo>
                  <a:cubicBezTo>
                    <a:pt x="3359" y="6666"/>
                    <a:pt x="3055" y="6429"/>
                    <a:pt x="2890" y="6291"/>
                  </a:cubicBezTo>
                  <a:lnTo>
                    <a:pt x="3747" y="5202"/>
                  </a:lnTo>
                  <a:cubicBezTo>
                    <a:pt x="3875" y="5327"/>
                    <a:pt x="4046" y="5441"/>
                    <a:pt x="4168" y="5513"/>
                  </a:cubicBezTo>
                  <a:cubicBezTo>
                    <a:pt x="4289" y="5583"/>
                    <a:pt x="4381" y="5627"/>
                    <a:pt x="4390" y="5631"/>
                  </a:cubicBezTo>
                  <a:cubicBezTo>
                    <a:pt x="4412" y="5642"/>
                    <a:pt x="4436" y="5647"/>
                    <a:pt x="4459" y="5647"/>
                  </a:cubicBezTo>
                  <a:cubicBezTo>
                    <a:pt x="4478" y="5647"/>
                    <a:pt x="4497" y="5643"/>
                    <a:pt x="4516" y="5637"/>
                  </a:cubicBezTo>
                  <a:cubicBezTo>
                    <a:pt x="4559" y="5623"/>
                    <a:pt x="4589" y="5593"/>
                    <a:pt x="4609" y="5553"/>
                  </a:cubicBezTo>
                  <a:cubicBezTo>
                    <a:pt x="4630" y="5516"/>
                    <a:pt x="4630" y="5472"/>
                    <a:pt x="4617" y="5428"/>
                  </a:cubicBezTo>
                  <a:cubicBezTo>
                    <a:pt x="4600" y="5388"/>
                    <a:pt x="4569" y="5354"/>
                    <a:pt x="4532" y="5334"/>
                  </a:cubicBezTo>
                  <a:cubicBezTo>
                    <a:pt x="4340" y="5239"/>
                    <a:pt x="4077" y="5077"/>
                    <a:pt x="3952" y="4939"/>
                  </a:cubicBezTo>
                  <a:lnTo>
                    <a:pt x="5854" y="2516"/>
                  </a:lnTo>
                  <a:cubicBezTo>
                    <a:pt x="5887" y="2471"/>
                    <a:pt x="5898" y="2414"/>
                    <a:pt x="5881" y="2364"/>
                  </a:cubicBezTo>
                  <a:cubicBezTo>
                    <a:pt x="5739" y="1929"/>
                    <a:pt x="5786" y="1480"/>
                    <a:pt x="6012" y="1100"/>
                  </a:cubicBezTo>
                  <a:cubicBezTo>
                    <a:pt x="6221" y="739"/>
                    <a:pt x="6559" y="486"/>
                    <a:pt x="6963" y="381"/>
                  </a:cubicBezTo>
                  <a:cubicBezTo>
                    <a:pt x="7094" y="347"/>
                    <a:pt x="7227" y="330"/>
                    <a:pt x="7359" y="330"/>
                  </a:cubicBezTo>
                  <a:close/>
                  <a:moveTo>
                    <a:pt x="7357" y="313"/>
                  </a:moveTo>
                  <a:cubicBezTo>
                    <a:pt x="7224" y="313"/>
                    <a:pt x="7091" y="330"/>
                    <a:pt x="6959" y="364"/>
                  </a:cubicBezTo>
                  <a:cubicBezTo>
                    <a:pt x="6551" y="473"/>
                    <a:pt x="6211" y="728"/>
                    <a:pt x="5999" y="1089"/>
                  </a:cubicBezTo>
                  <a:cubicBezTo>
                    <a:pt x="5770" y="1477"/>
                    <a:pt x="5722" y="1932"/>
                    <a:pt x="5864" y="2367"/>
                  </a:cubicBezTo>
                  <a:cubicBezTo>
                    <a:pt x="5881" y="2414"/>
                    <a:pt x="5871" y="2465"/>
                    <a:pt x="5840" y="2505"/>
                  </a:cubicBezTo>
                  <a:lnTo>
                    <a:pt x="3936" y="4936"/>
                  </a:lnTo>
                  <a:lnTo>
                    <a:pt x="3929" y="4939"/>
                  </a:lnTo>
                  <a:lnTo>
                    <a:pt x="3936" y="4946"/>
                  </a:lnTo>
                  <a:cubicBezTo>
                    <a:pt x="4060" y="5088"/>
                    <a:pt x="4330" y="5253"/>
                    <a:pt x="4525" y="5351"/>
                  </a:cubicBezTo>
                  <a:cubicBezTo>
                    <a:pt x="4559" y="5364"/>
                    <a:pt x="4586" y="5394"/>
                    <a:pt x="4600" y="5435"/>
                  </a:cubicBezTo>
                  <a:cubicBezTo>
                    <a:pt x="4613" y="5472"/>
                    <a:pt x="4613" y="5513"/>
                    <a:pt x="4597" y="5546"/>
                  </a:cubicBezTo>
                  <a:cubicBezTo>
                    <a:pt x="4580" y="5583"/>
                    <a:pt x="4549" y="5610"/>
                    <a:pt x="4512" y="5623"/>
                  </a:cubicBezTo>
                  <a:cubicBezTo>
                    <a:pt x="4496" y="5629"/>
                    <a:pt x="4480" y="5632"/>
                    <a:pt x="4464" y="5632"/>
                  </a:cubicBezTo>
                  <a:cubicBezTo>
                    <a:pt x="4442" y="5632"/>
                    <a:pt x="4419" y="5627"/>
                    <a:pt x="4398" y="5617"/>
                  </a:cubicBezTo>
                  <a:cubicBezTo>
                    <a:pt x="4387" y="5610"/>
                    <a:pt x="4296" y="5570"/>
                    <a:pt x="4178" y="5499"/>
                  </a:cubicBezTo>
                  <a:cubicBezTo>
                    <a:pt x="4054" y="5424"/>
                    <a:pt x="3878" y="5314"/>
                    <a:pt x="3750" y="5182"/>
                  </a:cubicBezTo>
                  <a:lnTo>
                    <a:pt x="3743" y="5178"/>
                  </a:lnTo>
                  <a:lnTo>
                    <a:pt x="2873" y="6288"/>
                  </a:lnTo>
                  <a:lnTo>
                    <a:pt x="2870" y="6294"/>
                  </a:lnTo>
                  <a:lnTo>
                    <a:pt x="2877" y="6298"/>
                  </a:lnTo>
                  <a:cubicBezTo>
                    <a:pt x="3039" y="6436"/>
                    <a:pt x="3346" y="6675"/>
                    <a:pt x="3565" y="6840"/>
                  </a:cubicBezTo>
                  <a:cubicBezTo>
                    <a:pt x="3629" y="6891"/>
                    <a:pt x="3642" y="6982"/>
                    <a:pt x="3592" y="7050"/>
                  </a:cubicBezTo>
                  <a:cubicBezTo>
                    <a:pt x="3564" y="7087"/>
                    <a:pt x="3519" y="7106"/>
                    <a:pt x="3474" y="7106"/>
                  </a:cubicBezTo>
                  <a:cubicBezTo>
                    <a:pt x="3448" y="7106"/>
                    <a:pt x="3422" y="7100"/>
                    <a:pt x="3399" y="7087"/>
                  </a:cubicBezTo>
                  <a:cubicBezTo>
                    <a:pt x="3393" y="7083"/>
                    <a:pt x="3389" y="7080"/>
                    <a:pt x="3386" y="7077"/>
                  </a:cubicBezTo>
                  <a:cubicBezTo>
                    <a:pt x="3308" y="7019"/>
                    <a:pt x="2921" y="6726"/>
                    <a:pt x="2691" y="6534"/>
                  </a:cubicBezTo>
                  <a:lnTo>
                    <a:pt x="2688" y="6527"/>
                  </a:lnTo>
                  <a:lnTo>
                    <a:pt x="1852" y="7593"/>
                  </a:lnTo>
                  <a:lnTo>
                    <a:pt x="1855" y="7596"/>
                  </a:lnTo>
                  <a:cubicBezTo>
                    <a:pt x="2165" y="7967"/>
                    <a:pt x="2462" y="8085"/>
                    <a:pt x="2516" y="8105"/>
                  </a:cubicBezTo>
                  <a:lnTo>
                    <a:pt x="2520" y="8105"/>
                  </a:lnTo>
                  <a:cubicBezTo>
                    <a:pt x="2557" y="8115"/>
                    <a:pt x="2587" y="8142"/>
                    <a:pt x="2607" y="8175"/>
                  </a:cubicBezTo>
                  <a:cubicBezTo>
                    <a:pt x="2624" y="8213"/>
                    <a:pt x="2630" y="8253"/>
                    <a:pt x="2617" y="8290"/>
                  </a:cubicBezTo>
                  <a:cubicBezTo>
                    <a:pt x="2598" y="8355"/>
                    <a:pt x="2538" y="8396"/>
                    <a:pt x="2474" y="8396"/>
                  </a:cubicBezTo>
                  <a:cubicBezTo>
                    <a:pt x="2461" y="8396"/>
                    <a:pt x="2448" y="8395"/>
                    <a:pt x="2435" y="8391"/>
                  </a:cubicBezTo>
                  <a:cubicBezTo>
                    <a:pt x="2432" y="8388"/>
                    <a:pt x="2338" y="8361"/>
                    <a:pt x="2193" y="8276"/>
                  </a:cubicBezTo>
                  <a:cubicBezTo>
                    <a:pt x="2068" y="8203"/>
                    <a:pt x="1872" y="8064"/>
                    <a:pt x="1670" y="7839"/>
                  </a:cubicBezTo>
                  <a:lnTo>
                    <a:pt x="1664" y="7831"/>
                  </a:lnTo>
                  <a:lnTo>
                    <a:pt x="396" y="9450"/>
                  </a:lnTo>
                  <a:lnTo>
                    <a:pt x="389" y="9457"/>
                  </a:lnTo>
                  <a:lnTo>
                    <a:pt x="1393" y="10101"/>
                  </a:lnTo>
                  <a:lnTo>
                    <a:pt x="1933" y="10465"/>
                  </a:lnTo>
                  <a:lnTo>
                    <a:pt x="7364" y="3510"/>
                  </a:lnTo>
                  <a:cubicBezTo>
                    <a:pt x="7388" y="3476"/>
                    <a:pt x="7428" y="3456"/>
                    <a:pt x="7469" y="3453"/>
                  </a:cubicBezTo>
                  <a:cubicBezTo>
                    <a:pt x="7984" y="3415"/>
                    <a:pt x="8449" y="3126"/>
                    <a:pt x="8709" y="2681"/>
                  </a:cubicBezTo>
                  <a:cubicBezTo>
                    <a:pt x="8921" y="2320"/>
                    <a:pt x="8982" y="1898"/>
                    <a:pt x="8874" y="1490"/>
                  </a:cubicBezTo>
                  <a:cubicBezTo>
                    <a:pt x="8770" y="1083"/>
                    <a:pt x="8510" y="742"/>
                    <a:pt x="8149" y="529"/>
                  </a:cubicBezTo>
                  <a:cubicBezTo>
                    <a:pt x="7906" y="386"/>
                    <a:pt x="7633" y="313"/>
                    <a:pt x="7357" y="313"/>
                  </a:cubicBezTo>
                  <a:close/>
                  <a:moveTo>
                    <a:pt x="7357" y="17"/>
                  </a:moveTo>
                  <a:cubicBezTo>
                    <a:pt x="7678" y="17"/>
                    <a:pt x="8004" y="101"/>
                    <a:pt x="8301" y="274"/>
                  </a:cubicBezTo>
                  <a:cubicBezTo>
                    <a:pt x="9188" y="796"/>
                    <a:pt x="9488" y="1942"/>
                    <a:pt x="8966" y="2832"/>
                  </a:cubicBezTo>
                  <a:cubicBezTo>
                    <a:pt x="8672" y="3338"/>
                    <a:pt x="8146" y="3678"/>
                    <a:pt x="7563" y="3742"/>
                  </a:cubicBezTo>
                  <a:lnTo>
                    <a:pt x="7559" y="3742"/>
                  </a:lnTo>
                  <a:lnTo>
                    <a:pt x="2081" y="10758"/>
                  </a:lnTo>
                  <a:cubicBezTo>
                    <a:pt x="2051" y="10796"/>
                    <a:pt x="2008" y="10816"/>
                    <a:pt x="1965" y="10816"/>
                  </a:cubicBezTo>
                  <a:cubicBezTo>
                    <a:pt x="1939" y="10816"/>
                    <a:pt x="1913" y="10809"/>
                    <a:pt x="1889" y="10795"/>
                  </a:cubicBezTo>
                  <a:cubicBezTo>
                    <a:pt x="1886" y="10795"/>
                    <a:pt x="1882" y="10792"/>
                    <a:pt x="1879" y="10789"/>
                  </a:cubicBezTo>
                  <a:lnTo>
                    <a:pt x="1231" y="10347"/>
                  </a:lnTo>
                  <a:lnTo>
                    <a:pt x="92" y="9619"/>
                  </a:lnTo>
                  <a:cubicBezTo>
                    <a:pt x="55" y="9599"/>
                    <a:pt x="32" y="9561"/>
                    <a:pt x="25" y="9521"/>
                  </a:cubicBezTo>
                  <a:cubicBezTo>
                    <a:pt x="18" y="9480"/>
                    <a:pt x="28" y="9437"/>
                    <a:pt x="55" y="9403"/>
                  </a:cubicBezTo>
                  <a:lnTo>
                    <a:pt x="1511" y="7542"/>
                  </a:lnTo>
                  <a:lnTo>
                    <a:pt x="1515" y="7542"/>
                  </a:lnTo>
                  <a:cubicBezTo>
                    <a:pt x="1525" y="7512"/>
                    <a:pt x="1542" y="7484"/>
                    <a:pt x="1566" y="7467"/>
                  </a:cubicBezTo>
                  <a:cubicBezTo>
                    <a:pt x="1572" y="7464"/>
                    <a:pt x="1575" y="7461"/>
                    <a:pt x="1579" y="7458"/>
                  </a:cubicBezTo>
                  <a:lnTo>
                    <a:pt x="2506" y="6274"/>
                  </a:lnTo>
                  <a:cubicBezTo>
                    <a:pt x="2513" y="6238"/>
                    <a:pt x="2529" y="6207"/>
                    <a:pt x="2557" y="6183"/>
                  </a:cubicBezTo>
                  <a:cubicBezTo>
                    <a:pt x="2567" y="6173"/>
                    <a:pt x="2580" y="6166"/>
                    <a:pt x="2597" y="6160"/>
                  </a:cubicBezTo>
                  <a:lnTo>
                    <a:pt x="5557" y="2380"/>
                  </a:lnTo>
                  <a:lnTo>
                    <a:pt x="5557" y="2377"/>
                  </a:lnTo>
                  <a:cubicBezTo>
                    <a:pt x="5426" y="1892"/>
                    <a:pt x="5490" y="1366"/>
                    <a:pt x="5742" y="941"/>
                  </a:cubicBezTo>
                  <a:cubicBezTo>
                    <a:pt x="6089" y="347"/>
                    <a:pt x="6716" y="17"/>
                    <a:pt x="7357" y="17"/>
                  </a:cubicBezTo>
                  <a:close/>
                  <a:moveTo>
                    <a:pt x="7356" y="1"/>
                  </a:moveTo>
                  <a:cubicBezTo>
                    <a:pt x="6710" y="1"/>
                    <a:pt x="6080" y="333"/>
                    <a:pt x="5729" y="931"/>
                  </a:cubicBezTo>
                  <a:cubicBezTo>
                    <a:pt x="5476" y="1363"/>
                    <a:pt x="5409" y="1889"/>
                    <a:pt x="5540" y="2377"/>
                  </a:cubicBezTo>
                  <a:lnTo>
                    <a:pt x="2587" y="6146"/>
                  </a:lnTo>
                  <a:cubicBezTo>
                    <a:pt x="2574" y="6153"/>
                    <a:pt x="2560" y="6160"/>
                    <a:pt x="2546" y="6173"/>
                  </a:cubicBezTo>
                  <a:cubicBezTo>
                    <a:pt x="2516" y="6197"/>
                    <a:pt x="2499" y="6230"/>
                    <a:pt x="2493" y="6267"/>
                  </a:cubicBezTo>
                  <a:lnTo>
                    <a:pt x="1569" y="7444"/>
                  </a:lnTo>
                  <a:cubicBezTo>
                    <a:pt x="1566" y="7447"/>
                    <a:pt x="1562" y="7451"/>
                    <a:pt x="1555" y="7454"/>
                  </a:cubicBezTo>
                  <a:cubicBezTo>
                    <a:pt x="1528" y="7475"/>
                    <a:pt x="1508" y="7501"/>
                    <a:pt x="1498" y="7535"/>
                  </a:cubicBezTo>
                  <a:lnTo>
                    <a:pt x="41" y="9393"/>
                  </a:lnTo>
                  <a:cubicBezTo>
                    <a:pt x="15" y="9429"/>
                    <a:pt x="1" y="9477"/>
                    <a:pt x="11" y="9524"/>
                  </a:cubicBezTo>
                  <a:cubicBezTo>
                    <a:pt x="18" y="9568"/>
                    <a:pt x="45" y="9608"/>
                    <a:pt x="82" y="9632"/>
                  </a:cubicBezTo>
                  <a:lnTo>
                    <a:pt x="1222" y="10360"/>
                  </a:lnTo>
                  <a:lnTo>
                    <a:pt x="1869" y="10802"/>
                  </a:lnTo>
                  <a:cubicBezTo>
                    <a:pt x="1872" y="10805"/>
                    <a:pt x="1876" y="10809"/>
                    <a:pt x="1879" y="10809"/>
                  </a:cubicBezTo>
                  <a:cubicBezTo>
                    <a:pt x="1906" y="10825"/>
                    <a:pt x="1933" y="10832"/>
                    <a:pt x="1963" y="10832"/>
                  </a:cubicBezTo>
                  <a:cubicBezTo>
                    <a:pt x="2011" y="10832"/>
                    <a:pt x="2061" y="10809"/>
                    <a:pt x="2092" y="10769"/>
                  </a:cubicBezTo>
                  <a:lnTo>
                    <a:pt x="7566" y="3759"/>
                  </a:lnTo>
                  <a:cubicBezTo>
                    <a:pt x="8153" y="3692"/>
                    <a:pt x="8683" y="3348"/>
                    <a:pt x="8979" y="2839"/>
                  </a:cubicBezTo>
                  <a:cubicBezTo>
                    <a:pt x="9235" y="2407"/>
                    <a:pt x="9306" y="1898"/>
                    <a:pt x="9178" y="1413"/>
                  </a:cubicBezTo>
                  <a:cubicBezTo>
                    <a:pt x="9050" y="924"/>
                    <a:pt x="8743" y="516"/>
                    <a:pt x="8308" y="260"/>
                  </a:cubicBezTo>
                  <a:cubicBezTo>
                    <a:pt x="8009" y="84"/>
                    <a:pt x="7680" y="1"/>
                    <a:pt x="7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2"/>
            <p:cNvSpPr/>
            <p:nvPr/>
          </p:nvSpPr>
          <p:spPr>
            <a:xfrm>
              <a:off x="4639575" y="2859125"/>
              <a:ext cx="232475" cy="270675"/>
            </a:xfrm>
            <a:custGeom>
              <a:avLst/>
              <a:gdLst/>
              <a:ahLst/>
              <a:cxnLst/>
              <a:rect l="l" t="t" r="r" b="b"/>
              <a:pathLst>
                <a:path w="9299" h="10827" extrusionOk="0">
                  <a:moveTo>
                    <a:pt x="7355" y="324"/>
                  </a:moveTo>
                  <a:cubicBezTo>
                    <a:pt x="7628" y="324"/>
                    <a:pt x="7898" y="396"/>
                    <a:pt x="8139" y="537"/>
                  </a:cubicBezTo>
                  <a:cubicBezTo>
                    <a:pt x="8500" y="749"/>
                    <a:pt x="8752" y="1086"/>
                    <a:pt x="8857" y="1491"/>
                  </a:cubicBezTo>
                  <a:cubicBezTo>
                    <a:pt x="8965" y="1895"/>
                    <a:pt x="8904" y="2314"/>
                    <a:pt x="8695" y="2670"/>
                  </a:cubicBezTo>
                  <a:cubicBezTo>
                    <a:pt x="8436" y="3112"/>
                    <a:pt x="7977" y="3399"/>
                    <a:pt x="7465" y="3436"/>
                  </a:cubicBezTo>
                  <a:cubicBezTo>
                    <a:pt x="7417" y="3439"/>
                    <a:pt x="7377" y="3463"/>
                    <a:pt x="7350" y="3496"/>
                  </a:cubicBezTo>
                  <a:lnTo>
                    <a:pt x="1926" y="10445"/>
                  </a:lnTo>
                  <a:lnTo>
                    <a:pt x="1400" y="10084"/>
                  </a:lnTo>
                  <a:lnTo>
                    <a:pt x="405" y="9451"/>
                  </a:lnTo>
                  <a:lnTo>
                    <a:pt x="1663" y="7849"/>
                  </a:lnTo>
                  <a:cubicBezTo>
                    <a:pt x="1862" y="8075"/>
                    <a:pt x="2057" y="8210"/>
                    <a:pt x="2181" y="8287"/>
                  </a:cubicBezTo>
                  <a:cubicBezTo>
                    <a:pt x="2327" y="8371"/>
                    <a:pt x="2421" y="8399"/>
                    <a:pt x="2428" y="8399"/>
                  </a:cubicBezTo>
                  <a:cubicBezTo>
                    <a:pt x="2443" y="8404"/>
                    <a:pt x="2459" y="8406"/>
                    <a:pt x="2474" y="8406"/>
                  </a:cubicBezTo>
                  <a:cubicBezTo>
                    <a:pt x="2542" y="8406"/>
                    <a:pt x="2605" y="8359"/>
                    <a:pt x="2626" y="8290"/>
                  </a:cubicBezTo>
                  <a:cubicBezTo>
                    <a:pt x="2640" y="8250"/>
                    <a:pt x="2634" y="8206"/>
                    <a:pt x="2613" y="8169"/>
                  </a:cubicBezTo>
                  <a:cubicBezTo>
                    <a:pt x="2593" y="8129"/>
                    <a:pt x="2559" y="8102"/>
                    <a:pt x="2519" y="8088"/>
                  </a:cubicBezTo>
                  <a:lnTo>
                    <a:pt x="2516" y="8088"/>
                  </a:lnTo>
                  <a:cubicBezTo>
                    <a:pt x="2461" y="8068"/>
                    <a:pt x="2172" y="7954"/>
                    <a:pt x="1865" y="7590"/>
                  </a:cubicBezTo>
                  <a:lnTo>
                    <a:pt x="2684" y="6544"/>
                  </a:lnTo>
                  <a:cubicBezTo>
                    <a:pt x="2914" y="6736"/>
                    <a:pt x="3298" y="7027"/>
                    <a:pt x="3372" y="7084"/>
                  </a:cubicBezTo>
                  <a:cubicBezTo>
                    <a:pt x="3379" y="7091"/>
                    <a:pt x="3385" y="7094"/>
                    <a:pt x="3389" y="7094"/>
                  </a:cubicBezTo>
                  <a:cubicBezTo>
                    <a:pt x="3414" y="7110"/>
                    <a:pt x="3443" y="7117"/>
                    <a:pt x="3471" y="7117"/>
                  </a:cubicBezTo>
                  <a:cubicBezTo>
                    <a:pt x="3520" y="7117"/>
                    <a:pt x="3567" y="7094"/>
                    <a:pt x="3597" y="7053"/>
                  </a:cubicBezTo>
                  <a:cubicBezTo>
                    <a:pt x="3652" y="6983"/>
                    <a:pt x="3638" y="6882"/>
                    <a:pt x="3567" y="6828"/>
                  </a:cubicBezTo>
                  <a:cubicBezTo>
                    <a:pt x="3351" y="6663"/>
                    <a:pt x="3048" y="6426"/>
                    <a:pt x="2883" y="6288"/>
                  </a:cubicBezTo>
                  <a:lnTo>
                    <a:pt x="3743" y="5192"/>
                  </a:lnTo>
                  <a:cubicBezTo>
                    <a:pt x="3871" y="5320"/>
                    <a:pt x="4042" y="5435"/>
                    <a:pt x="4168" y="5506"/>
                  </a:cubicBezTo>
                  <a:cubicBezTo>
                    <a:pt x="4285" y="5577"/>
                    <a:pt x="4377" y="5620"/>
                    <a:pt x="4386" y="5624"/>
                  </a:cubicBezTo>
                  <a:cubicBezTo>
                    <a:pt x="4409" y="5635"/>
                    <a:pt x="4434" y="5642"/>
                    <a:pt x="4459" y="5642"/>
                  </a:cubicBezTo>
                  <a:cubicBezTo>
                    <a:pt x="4477" y="5642"/>
                    <a:pt x="4494" y="5638"/>
                    <a:pt x="4512" y="5631"/>
                  </a:cubicBezTo>
                  <a:cubicBezTo>
                    <a:pt x="4552" y="5617"/>
                    <a:pt x="4585" y="5587"/>
                    <a:pt x="4602" y="5550"/>
                  </a:cubicBezTo>
                  <a:cubicBezTo>
                    <a:pt x="4622" y="5513"/>
                    <a:pt x="4622" y="5469"/>
                    <a:pt x="4609" y="5425"/>
                  </a:cubicBezTo>
                  <a:cubicBezTo>
                    <a:pt x="4596" y="5385"/>
                    <a:pt x="4565" y="5351"/>
                    <a:pt x="4528" y="5334"/>
                  </a:cubicBezTo>
                  <a:cubicBezTo>
                    <a:pt x="4333" y="5239"/>
                    <a:pt x="4070" y="5074"/>
                    <a:pt x="3941" y="4936"/>
                  </a:cubicBezTo>
                  <a:lnTo>
                    <a:pt x="5847" y="2509"/>
                  </a:lnTo>
                  <a:cubicBezTo>
                    <a:pt x="5880" y="2468"/>
                    <a:pt x="5890" y="2411"/>
                    <a:pt x="5873" y="2361"/>
                  </a:cubicBezTo>
                  <a:cubicBezTo>
                    <a:pt x="5732" y="1926"/>
                    <a:pt x="5779" y="1477"/>
                    <a:pt x="6004" y="1093"/>
                  </a:cubicBezTo>
                  <a:cubicBezTo>
                    <a:pt x="6217" y="736"/>
                    <a:pt x="6555" y="479"/>
                    <a:pt x="6959" y="375"/>
                  </a:cubicBezTo>
                  <a:cubicBezTo>
                    <a:pt x="7090" y="341"/>
                    <a:pt x="7223" y="324"/>
                    <a:pt x="7355" y="324"/>
                  </a:cubicBezTo>
                  <a:close/>
                  <a:moveTo>
                    <a:pt x="7353" y="314"/>
                  </a:moveTo>
                  <a:cubicBezTo>
                    <a:pt x="7220" y="314"/>
                    <a:pt x="7086" y="331"/>
                    <a:pt x="6955" y="364"/>
                  </a:cubicBezTo>
                  <a:cubicBezTo>
                    <a:pt x="6547" y="470"/>
                    <a:pt x="6207" y="729"/>
                    <a:pt x="5998" y="1089"/>
                  </a:cubicBezTo>
                  <a:cubicBezTo>
                    <a:pt x="5769" y="1474"/>
                    <a:pt x="5721" y="1929"/>
                    <a:pt x="5863" y="2364"/>
                  </a:cubicBezTo>
                  <a:cubicBezTo>
                    <a:pt x="5877" y="2411"/>
                    <a:pt x="5870" y="2462"/>
                    <a:pt x="5836" y="2502"/>
                  </a:cubicBezTo>
                  <a:lnTo>
                    <a:pt x="3928" y="4936"/>
                  </a:lnTo>
                  <a:lnTo>
                    <a:pt x="3932" y="4940"/>
                  </a:lnTo>
                  <a:cubicBezTo>
                    <a:pt x="4059" y="5082"/>
                    <a:pt x="4326" y="5247"/>
                    <a:pt x="4525" y="5344"/>
                  </a:cubicBezTo>
                  <a:cubicBezTo>
                    <a:pt x="4559" y="5361"/>
                    <a:pt x="4585" y="5391"/>
                    <a:pt x="4599" y="5432"/>
                  </a:cubicBezTo>
                  <a:cubicBezTo>
                    <a:pt x="4613" y="5469"/>
                    <a:pt x="4613" y="5510"/>
                    <a:pt x="4593" y="5547"/>
                  </a:cubicBezTo>
                  <a:cubicBezTo>
                    <a:pt x="4576" y="5580"/>
                    <a:pt x="4545" y="5607"/>
                    <a:pt x="4508" y="5620"/>
                  </a:cubicBezTo>
                  <a:cubicBezTo>
                    <a:pt x="4490" y="5627"/>
                    <a:pt x="4472" y="5630"/>
                    <a:pt x="4454" y="5630"/>
                  </a:cubicBezTo>
                  <a:cubicBezTo>
                    <a:pt x="4434" y="5630"/>
                    <a:pt x="4413" y="5626"/>
                    <a:pt x="4394" y="5617"/>
                  </a:cubicBezTo>
                  <a:cubicBezTo>
                    <a:pt x="4383" y="5611"/>
                    <a:pt x="4292" y="5567"/>
                    <a:pt x="4171" y="5499"/>
                  </a:cubicBezTo>
                  <a:cubicBezTo>
                    <a:pt x="4050" y="5425"/>
                    <a:pt x="3874" y="5311"/>
                    <a:pt x="3746" y="5183"/>
                  </a:cubicBezTo>
                  <a:lnTo>
                    <a:pt x="3743" y="5179"/>
                  </a:lnTo>
                  <a:lnTo>
                    <a:pt x="2869" y="6291"/>
                  </a:lnTo>
                  <a:lnTo>
                    <a:pt x="2873" y="6295"/>
                  </a:lnTo>
                  <a:cubicBezTo>
                    <a:pt x="3035" y="6430"/>
                    <a:pt x="3345" y="6672"/>
                    <a:pt x="3561" y="6834"/>
                  </a:cubicBezTo>
                  <a:cubicBezTo>
                    <a:pt x="3628" y="6885"/>
                    <a:pt x="3642" y="6979"/>
                    <a:pt x="3591" y="7047"/>
                  </a:cubicBezTo>
                  <a:cubicBezTo>
                    <a:pt x="3561" y="7086"/>
                    <a:pt x="3515" y="7107"/>
                    <a:pt x="3469" y="7107"/>
                  </a:cubicBezTo>
                  <a:cubicBezTo>
                    <a:pt x="3444" y="7107"/>
                    <a:pt x="3418" y="7101"/>
                    <a:pt x="3395" y="7087"/>
                  </a:cubicBezTo>
                  <a:cubicBezTo>
                    <a:pt x="3389" y="7084"/>
                    <a:pt x="3385" y="7080"/>
                    <a:pt x="3379" y="7077"/>
                  </a:cubicBezTo>
                  <a:cubicBezTo>
                    <a:pt x="3304" y="7019"/>
                    <a:pt x="2914" y="6723"/>
                    <a:pt x="2687" y="6531"/>
                  </a:cubicBezTo>
                  <a:lnTo>
                    <a:pt x="2684" y="6527"/>
                  </a:lnTo>
                  <a:lnTo>
                    <a:pt x="1855" y="7586"/>
                  </a:lnTo>
                  <a:lnTo>
                    <a:pt x="1851" y="7590"/>
                  </a:lnTo>
                  <a:lnTo>
                    <a:pt x="1855" y="7593"/>
                  </a:lnTo>
                  <a:cubicBezTo>
                    <a:pt x="2165" y="7960"/>
                    <a:pt x="2458" y="8078"/>
                    <a:pt x="2512" y="8099"/>
                  </a:cubicBezTo>
                  <a:lnTo>
                    <a:pt x="2516" y="8099"/>
                  </a:lnTo>
                  <a:cubicBezTo>
                    <a:pt x="2553" y="8112"/>
                    <a:pt x="2586" y="8136"/>
                    <a:pt x="2603" y="8172"/>
                  </a:cubicBezTo>
                  <a:cubicBezTo>
                    <a:pt x="2623" y="8210"/>
                    <a:pt x="2626" y="8250"/>
                    <a:pt x="2617" y="8287"/>
                  </a:cubicBezTo>
                  <a:cubicBezTo>
                    <a:pt x="2598" y="8353"/>
                    <a:pt x="2538" y="8395"/>
                    <a:pt x="2472" y="8395"/>
                  </a:cubicBezTo>
                  <a:cubicBezTo>
                    <a:pt x="2458" y="8395"/>
                    <a:pt x="2443" y="8393"/>
                    <a:pt x="2428" y="8388"/>
                  </a:cubicBezTo>
                  <a:cubicBezTo>
                    <a:pt x="2424" y="8388"/>
                    <a:pt x="2334" y="8362"/>
                    <a:pt x="2189" y="8278"/>
                  </a:cubicBezTo>
                  <a:cubicBezTo>
                    <a:pt x="2060" y="8203"/>
                    <a:pt x="1868" y="8065"/>
                    <a:pt x="1666" y="7836"/>
                  </a:cubicBezTo>
                  <a:lnTo>
                    <a:pt x="1660" y="7833"/>
                  </a:lnTo>
                  <a:lnTo>
                    <a:pt x="388" y="9454"/>
                  </a:lnTo>
                  <a:lnTo>
                    <a:pt x="1393" y="10094"/>
                  </a:lnTo>
                  <a:lnTo>
                    <a:pt x="1926" y="10458"/>
                  </a:lnTo>
                  <a:lnTo>
                    <a:pt x="7356" y="3504"/>
                  </a:lnTo>
                  <a:cubicBezTo>
                    <a:pt x="7384" y="3470"/>
                    <a:pt x="7424" y="3450"/>
                    <a:pt x="7465" y="3446"/>
                  </a:cubicBezTo>
                  <a:cubicBezTo>
                    <a:pt x="7980" y="3409"/>
                    <a:pt x="8445" y="3123"/>
                    <a:pt x="8705" y="2678"/>
                  </a:cubicBezTo>
                  <a:cubicBezTo>
                    <a:pt x="8917" y="2317"/>
                    <a:pt x="8975" y="1895"/>
                    <a:pt x="8870" y="1487"/>
                  </a:cubicBezTo>
                  <a:cubicBezTo>
                    <a:pt x="8763" y="1083"/>
                    <a:pt x="8506" y="742"/>
                    <a:pt x="8145" y="530"/>
                  </a:cubicBezTo>
                  <a:cubicBezTo>
                    <a:pt x="7902" y="387"/>
                    <a:pt x="7629" y="314"/>
                    <a:pt x="7353" y="314"/>
                  </a:cubicBezTo>
                  <a:close/>
                  <a:moveTo>
                    <a:pt x="7353" y="11"/>
                  </a:moveTo>
                  <a:cubicBezTo>
                    <a:pt x="7674" y="11"/>
                    <a:pt x="8000" y="95"/>
                    <a:pt x="8297" y="267"/>
                  </a:cubicBezTo>
                  <a:cubicBezTo>
                    <a:pt x="8729" y="520"/>
                    <a:pt x="9035" y="928"/>
                    <a:pt x="9160" y="1413"/>
                  </a:cubicBezTo>
                  <a:cubicBezTo>
                    <a:pt x="9289" y="1895"/>
                    <a:pt x="9217" y="2401"/>
                    <a:pt x="8965" y="2829"/>
                  </a:cubicBezTo>
                  <a:cubicBezTo>
                    <a:pt x="8668" y="3335"/>
                    <a:pt x="8142" y="3675"/>
                    <a:pt x="7559" y="3742"/>
                  </a:cubicBezTo>
                  <a:lnTo>
                    <a:pt x="7555" y="3742"/>
                  </a:lnTo>
                  <a:lnTo>
                    <a:pt x="2077" y="10758"/>
                  </a:lnTo>
                  <a:cubicBezTo>
                    <a:pt x="2047" y="10795"/>
                    <a:pt x="2003" y="10815"/>
                    <a:pt x="1958" y="10815"/>
                  </a:cubicBezTo>
                  <a:cubicBezTo>
                    <a:pt x="1932" y="10815"/>
                    <a:pt x="1906" y="10809"/>
                    <a:pt x="1882" y="10795"/>
                  </a:cubicBezTo>
                  <a:cubicBezTo>
                    <a:pt x="1878" y="10792"/>
                    <a:pt x="1875" y="10792"/>
                    <a:pt x="1875" y="10789"/>
                  </a:cubicBezTo>
                  <a:lnTo>
                    <a:pt x="1227" y="10347"/>
                  </a:lnTo>
                  <a:lnTo>
                    <a:pt x="88" y="9619"/>
                  </a:lnTo>
                  <a:cubicBezTo>
                    <a:pt x="51" y="9596"/>
                    <a:pt x="28" y="9558"/>
                    <a:pt x="17" y="9518"/>
                  </a:cubicBezTo>
                  <a:cubicBezTo>
                    <a:pt x="11" y="9477"/>
                    <a:pt x="24" y="9434"/>
                    <a:pt x="48" y="9400"/>
                  </a:cubicBezTo>
                  <a:lnTo>
                    <a:pt x="1507" y="7539"/>
                  </a:lnTo>
                  <a:lnTo>
                    <a:pt x="1507" y="7536"/>
                  </a:lnTo>
                  <a:cubicBezTo>
                    <a:pt x="1518" y="7505"/>
                    <a:pt x="1534" y="7481"/>
                    <a:pt x="1562" y="7461"/>
                  </a:cubicBezTo>
                  <a:cubicBezTo>
                    <a:pt x="1565" y="7458"/>
                    <a:pt x="1568" y="7455"/>
                    <a:pt x="1575" y="7451"/>
                  </a:cubicBezTo>
                  <a:lnTo>
                    <a:pt x="2499" y="6271"/>
                  </a:lnTo>
                  <a:lnTo>
                    <a:pt x="2502" y="6271"/>
                  </a:lnTo>
                  <a:lnTo>
                    <a:pt x="2502" y="6268"/>
                  </a:lnTo>
                  <a:cubicBezTo>
                    <a:pt x="2505" y="6235"/>
                    <a:pt x="2522" y="6204"/>
                    <a:pt x="2550" y="6180"/>
                  </a:cubicBezTo>
                  <a:cubicBezTo>
                    <a:pt x="2563" y="6170"/>
                    <a:pt x="2576" y="6160"/>
                    <a:pt x="2593" y="6154"/>
                  </a:cubicBezTo>
                  <a:lnTo>
                    <a:pt x="5550" y="2381"/>
                  </a:lnTo>
                  <a:lnTo>
                    <a:pt x="5553" y="2377"/>
                  </a:lnTo>
                  <a:lnTo>
                    <a:pt x="5550" y="2374"/>
                  </a:lnTo>
                  <a:cubicBezTo>
                    <a:pt x="5418" y="1889"/>
                    <a:pt x="5486" y="1363"/>
                    <a:pt x="5735" y="935"/>
                  </a:cubicBezTo>
                  <a:cubicBezTo>
                    <a:pt x="6082" y="341"/>
                    <a:pt x="6709" y="11"/>
                    <a:pt x="7353" y="11"/>
                  </a:cubicBezTo>
                  <a:close/>
                  <a:moveTo>
                    <a:pt x="7352" y="1"/>
                  </a:moveTo>
                  <a:cubicBezTo>
                    <a:pt x="6706" y="1"/>
                    <a:pt x="6076" y="334"/>
                    <a:pt x="5725" y="931"/>
                  </a:cubicBezTo>
                  <a:cubicBezTo>
                    <a:pt x="5475" y="1360"/>
                    <a:pt x="5408" y="1886"/>
                    <a:pt x="5539" y="2374"/>
                  </a:cubicBezTo>
                  <a:lnTo>
                    <a:pt x="2586" y="6143"/>
                  </a:lnTo>
                  <a:cubicBezTo>
                    <a:pt x="2570" y="6150"/>
                    <a:pt x="2556" y="6160"/>
                    <a:pt x="2542" y="6170"/>
                  </a:cubicBezTo>
                  <a:cubicBezTo>
                    <a:pt x="2516" y="6197"/>
                    <a:pt x="2495" y="6230"/>
                    <a:pt x="2492" y="6268"/>
                  </a:cubicBezTo>
                  <a:lnTo>
                    <a:pt x="1568" y="7444"/>
                  </a:lnTo>
                  <a:cubicBezTo>
                    <a:pt x="1565" y="7448"/>
                    <a:pt x="1558" y="7448"/>
                    <a:pt x="1554" y="7451"/>
                  </a:cubicBezTo>
                  <a:cubicBezTo>
                    <a:pt x="1528" y="7472"/>
                    <a:pt x="1507" y="7502"/>
                    <a:pt x="1498" y="7532"/>
                  </a:cubicBezTo>
                  <a:lnTo>
                    <a:pt x="41" y="9393"/>
                  </a:lnTo>
                  <a:cubicBezTo>
                    <a:pt x="11" y="9426"/>
                    <a:pt x="1" y="9474"/>
                    <a:pt x="7" y="9518"/>
                  </a:cubicBezTo>
                  <a:cubicBezTo>
                    <a:pt x="17" y="9565"/>
                    <a:pt x="41" y="9605"/>
                    <a:pt x="82" y="9629"/>
                  </a:cubicBezTo>
                  <a:lnTo>
                    <a:pt x="1221" y="10354"/>
                  </a:lnTo>
                  <a:lnTo>
                    <a:pt x="1868" y="10799"/>
                  </a:lnTo>
                  <a:cubicBezTo>
                    <a:pt x="1872" y="10799"/>
                    <a:pt x="1875" y="10802"/>
                    <a:pt x="1878" y="10802"/>
                  </a:cubicBezTo>
                  <a:cubicBezTo>
                    <a:pt x="1902" y="10819"/>
                    <a:pt x="1929" y="10826"/>
                    <a:pt x="1959" y="10826"/>
                  </a:cubicBezTo>
                  <a:cubicBezTo>
                    <a:pt x="2007" y="10826"/>
                    <a:pt x="2054" y="10806"/>
                    <a:pt x="2088" y="10766"/>
                  </a:cubicBezTo>
                  <a:lnTo>
                    <a:pt x="7562" y="3753"/>
                  </a:lnTo>
                  <a:cubicBezTo>
                    <a:pt x="8149" y="3686"/>
                    <a:pt x="8674" y="3342"/>
                    <a:pt x="8975" y="2836"/>
                  </a:cubicBezTo>
                  <a:cubicBezTo>
                    <a:pt x="9228" y="2404"/>
                    <a:pt x="9298" y="1895"/>
                    <a:pt x="9170" y="1410"/>
                  </a:cubicBezTo>
                  <a:cubicBezTo>
                    <a:pt x="9046" y="921"/>
                    <a:pt x="8735" y="513"/>
                    <a:pt x="8304" y="260"/>
                  </a:cubicBezTo>
                  <a:cubicBezTo>
                    <a:pt x="8005" y="85"/>
                    <a:pt x="7676" y="1"/>
                    <a:pt x="7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2"/>
            <p:cNvSpPr/>
            <p:nvPr/>
          </p:nvSpPr>
          <p:spPr>
            <a:xfrm>
              <a:off x="4639400" y="2858950"/>
              <a:ext cx="232825" cy="271000"/>
            </a:xfrm>
            <a:custGeom>
              <a:avLst/>
              <a:gdLst/>
              <a:ahLst/>
              <a:cxnLst/>
              <a:rect l="l" t="t" r="r" b="b"/>
              <a:pathLst>
                <a:path w="9313" h="10840" extrusionOk="0">
                  <a:moveTo>
                    <a:pt x="7359" y="338"/>
                  </a:moveTo>
                  <a:cubicBezTo>
                    <a:pt x="7632" y="338"/>
                    <a:pt x="7901" y="410"/>
                    <a:pt x="8143" y="553"/>
                  </a:cubicBezTo>
                  <a:cubicBezTo>
                    <a:pt x="8499" y="763"/>
                    <a:pt x="8753" y="1096"/>
                    <a:pt x="8857" y="1498"/>
                  </a:cubicBezTo>
                  <a:cubicBezTo>
                    <a:pt x="8961" y="1902"/>
                    <a:pt x="8904" y="2317"/>
                    <a:pt x="8695" y="2674"/>
                  </a:cubicBezTo>
                  <a:cubicBezTo>
                    <a:pt x="8439" y="3113"/>
                    <a:pt x="7981" y="3396"/>
                    <a:pt x="7472" y="3436"/>
                  </a:cubicBezTo>
                  <a:cubicBezTo>
                    <a:pt x="7424" y="3440"/>
                    <a:pt x="7380" y="3463"/>
                    <a:pt x="7350" y="3500"/>
                  </a:cubicBezTo>
                  <a:lnTo>
                    <a:pt x="1930" y="10442"/>
                  </a:lnTo>
                  <a:lnTo>
                    <a:pt x="1410" y="10085"/>
                  </a:lnTo>
                  <a:lnTo>
                    <a:pt x="422" y="9458"/>
                  </a:lnTo>
                  <a:lnTo>
                    <a:pt x="1670" y="7869"/>
                  </a:lnTo>
                  <a:cubicBezTo>
                    <a:pt x="1869" y="8092"/>
                    <a:pt x="2061" y="8227"/>
                    <a:pt x="2185" y="8301"/>
                  </a:cubicBezTo>
                  <a:cubicBezTo>
                    <a:pt x="2330" y="8386"/>
                    <a:pt x="2428" y="8412"/>
                    <a:pt x="2431" y="8416"/>
                  </a:cubicBezTo>
                  <a:cubicBezTo>
                    <a:pt x="2446" y="8419"/>
                    <a:pt x="2461" y="8421"/>
                    <a:pt x="2475" y="8421"/>
                  </a:cubicBezTo>
                  <a:cubicBezTo>
                    <a:pt x="2549" y="8421"/>
                    <a:pt x="2618" y="8374"/>
                    <a:pt x="2641" y="8301"/>
                  </a:cubicBezTo>
                  <a:cubicBezTo>
                    <a:pt x="2654" y="8257"/>
                    <a:pt x="2650" y="8210"/>
                    <a:pt x="2627" y="8170"/>
                  </a:cubicBezTo>
                  <a:cubicBezTo>
                    <a:pt x="2607" y="8132"/>
                    <a:pt x="2570" y="8102"/>
                    <a:pt x="2529" y="8089"/>
                  </a:cubicBezTo>
                  <a:lnTo>
                    <a:pt x="2526" y="8089"/>
                  </a:lnTo>
                  <a:cubicBezTo>
                    <a:pt x="2472" y="8068"/>
                    <a:pt x="2185" y="7954"/>
                    <a:pt x="1882" y="7597"/>
                  </a:cubicBezTo>
                  <a:lnTo>
                    <a:pt x="2691" y="6561"/>
                  </a:lnTo>
                  <a:cubicBezTo>
                    <a:pt x="2924" y="6754"/>
                    <a:pt x="3301" y="7043"/>
                    <a:pt x="3375" y="7098"/>
                  </a:cubicBezTo>
                  <a:cubicBezTo>
                    <a:pt x="3382" y="7104"/>
                    <a:pt x="3386" y="7107"/>
                    <a:pt x="3392" y="7111"/>
                  </a:cubicBezTo>
                  <a:cubicBezTo>
                    <a:pt x="3419" y="7126"/>
                    <a:pt x="3448" y="7133"/>
                    <a:pt x="3476" y="7133"/>
                  </a:cubicBezTo>
                  <a:cubicBezTo>
                    <a:pt x="3528" y="7133"/>
                    <a:pt x="3579" y="7109"/>
                    <a:pt x="3612" y="7064"/>
                  </a:cubicBezTo>
                  <a:cubicBezTo>
                    <a:pt x="3669" y="6990"/>
                    <a:pt x="3655" y="6885"/>
                    <a:pt x="3581" y="6828"/>
                  </a:cubicBezTo>
                  <a:cubicBezTo>
                    <a:pt x="3369" y="6666"/>
                    <a:pt x="3065" y="6433"/>
                    <a:pt x="2904" y="6295"/>
                  </a:cubicBezTo>
                  <a:lnTo>
                    <a:pt x="3750" y="5213"/>
                  </a:lnTo>
                  <a:cubicBezTo>
                    <a:pt x="3878" y="5338"/>
                    <a:pt x="4049" y="5449"/>
                    <a:pt x="4171" y="5520"/>
                  </a:cubicBezTo>
                  <a:cubicBezTo>
                    <a:pt x="4289" y="5590"/>
                    <a:pt x="4380" y="5635"/>
                    <a:pt x="4390" y="5641"/>
                  </a:cubicBezTo>
                  <a:cubicBezTo>
                    <a:pt x="4413" y="5651"/>
                    <a:pt x="4439" y="5656"/>
                    <a:pt x="4465" y="5656"/>
                  </a:cubicBezTo>
                  <a:cubicBezTo>
                    <a:pt x="4484" y="5656"/>
                    <a:pt x="4503" y="5653"/>
                    <a:pt x="4522" y="5648"/>
                  </a:cubicBezTo>
                  <a:cubicBezTo>
                    <a:pt x="4562" y="5631"/>
                    <a:pt x="4600" y="5601"/>
                    <a:pt x="4616" y="5560"/>
                  </a:cubicBezTo>
                  <a:cubicBezTo>
                    <a:pt x="4636" y="5520"/>
                    <a:pt x="4640" y="5476"/>
                    <a:pt x="4623" y="5432"/>
                  </a:cubicBezTo>
                  <a:cubicBezTo>
                    <a:pt x="4609" y="5388"/>
                    <a:pt x="4575" y="5351"/>
                    <a:pt x="4539" y="5335"/>
                  </a:cubicBezTo>
                  <a:cubicBezTo>
                    <a:pt x="4346" y="5240"/>
                    <a:pt x="4087" y="5081"/>
                    <a:pt x="3962" y="4943"/>
                  </a:cubicBezTo>
                  <a:lnTo>
                    <a:pt x="5860" y="2523"/>
                  </a:lnTo>
                  <a:cubicBezTo>
                    <a:pt x="5894" y="2475"/>
                    <a:pt x="5904" y="2418"/>
                    <a:pt x="5887" y="2364"/>
                  </a:cubicBezTo>
                  <a:cubicBezTo>
                    <a:pt x="5748" y="1933"/>
                    <a:pt x="5796" y="1488"/>
                    <a:pt x="6019" y="1104"/>
                  </a:cubicBezTo>
                  <a:cubicBezTo>
                    <a:pt x="6227" y="749"/>
                    <a:pt x="6565" y="493"/>
                    <a:pt x="6966" y="388"/>
                  </a:cubicBezTo>
                  <a:cubicBezTo>
                    <a:pt x="7096" y="355"/>
                    <a:pt x="7228" y="338"/>
                    <a:pt x="7359" y="338"/>
                  </a:cubicBezTo>
                  <a:close/>
                  <a:moveTo>
                    <a:pt x="7359" y="313"/>
                  </a:moveTo>
                  <a:cubicBezTo>
                    <a:pt x="7226" y="313"/>
                    <a:pt x="7091" y="330"/>
                    <a:pt x="6959" y="365"/>
                  </a:cubicBezTo>
                  <a:cubicBezTo>
                    <a:pt x="6551" y="469"/>
                    <a:pt x="6210" y="729"/>
                    <a:pt x="5995" y="1090"/>
                  </a:cubicBezTo>
                  <a:cubicBezTo>
                    <a:pt x="5769" y="1481"/>
                    <a:pt x="5722" y="1936"/>
                    <a:pt x="5863" y="2374"/>
                  </a:cubicBezTo>
                  <a:cubicBezTo>
                    <a:pt x="5877" y="2418"/>
                    <a:pt x="5867" y="2469"/>
                    <a:pt x="5840" y="2506"/>
                  </a:cubicBezTo>
                  <a:lnTo>
                    <a:pt x="3932" y="4940"/>
                  </a:lnTo>
                  <a:lnTo>
                    <a:pt x="3925" y="4947"/>
                  </a:lnTo>
                  <a:lnTo>
                    <a:pt x="3935" y="4953"/>
                  </a:lnTo>
                  <a:cubicBezTo>
                    <a:pt x="4060" y="5095"/>
                    <a:pt x="4329" y="5260"/>
                    <a:pt x="4528" y="5358"/>
                  </a:cubicBezTo>
                  <a:cubicBezTo>
                    <a:pt x="4559" y="5375"/>
                    <a:pt x="4586" y="5402"/>
                    <a:pt x="4600" y="5439"/>
                  </a:cubicBezTo>
                  <a:cubicBezTo>
                    <a:pt x="4612" y="5476"/>
                    <a:pt x="4609" y="5517"/>
                    <a:pt x="4592" y="5550"/>
                  </a:cubicBezTo>
                  <a:cubicBezTo>
                    <a:pt x="4575" y="5584"/>
                    <a:pt x="4549" y="5607"/>
                    <a:pt x="4511" y="5621"/>
                  </a:cubicBezTo>
                  <a:cubicBezTo>
                    <a:pt x="4496" y="5627"/>
                    <a:pt x="4481" y="5629"/>
                    <a:pt x="4466" y="5629"/>
                  </a:cubicBezTo>
                  <a:cubicBezTo>
                    <a:pt x="4444" y="5629"/>
                    <a:pt x="4424" y="5624"/>
                    <a:pt x="4404" y="5614"/>
                  </a:cubicBezTo>
                  <a:cubicBezTo>
                    <a:pt x="4393" y="5610"/>
                    <a:pt x="4303" y="5567"/>
                    <a:pt x="4184" y="5500"/>
                  </a:cubicBezTo>
                  <a:cubicBezTo>
                    <a:pt x="4060" y="5425"/>
                    <a:pt x="3884" y="5311"/>
                    <a:pt x="3756" y="5182"/>
                  </a:cubicBezTo>
                  <a:lnTo>
                    <a:pt x="3746" y="5173"/>
                  </a:lnTo>
                  <a:lnTo>
                    <a:pt x="2866" y="6298"/>
                  </a:lnTo>
                  <a:lnTo>
                    <a:pt x="2876" y="6305"/>
                  </a:lnTo>
                  <a:cubicBezTo>
                    <a:pt x="3038" y="6444"/>
                    <a:pt x="3345" y="6682"/>
                    <a:pt x="3564" y="6848"/>
                  </a:cubicBezTo>
                  <a:cubicBezTo>
                    <a:pt x="3625" y="6895"/>
                    <a:pt x="3638" y="6986"/>
                    <a:pt x="3591" y="7051"/>
                  </a:cubicBezTo>
                  <a:cubicBezTo>
                    <a:pt x="3563" y="7087"/>
                    <a:pt x="3520" y="7107"/>
                    <a:pt x="3477" y="7107"/>
                  </a:cubicBezTo>
                  <a:cubicBezTo>
                    <a:pt x="3453" y="7107"/>
                    <a:pt x="3428" y="7100"/>
                    <a:pt x="3406" y="7087"/>
                  </a:cubicBezTo>
                  <a:cubicBezTo>
                    <a:pt x="3399" y="7084"/>
                    <a:pt x="3396" y="7081"/>
                    <a:pt x="3392" y="7077"/>
                  </a:cubicBezTo>
                  <a:cubicBezTo>
                    <a:pt x="3315" y="7020"/>
                    <a:pt x="2927" y="6723"/>
                    <a:pt x="2698" y="6531"/>
                  </a:cubicBezTo>
                  <a:lnTo>
                    <a:pt x="2688" y="6525"/>
                  </a:lnTo>
                  <a:lnTo>
                    <a:pt x="1849" y="7597"/>
                  </a:lnTo>
                  <a:lnTo>
                    <a:pt x="1855" y="7603"/>
                  </a:lnTo>
                  <a:cubicBezTo>
                    <a:pt x="2165" y="7974"/>
                    <a:pt x="2462" y="8092"/>
                    <a:pt x="2519" y="8112"/>
                  </a:cubicBezTo>
                  <a:lnTo>
                    <a:pt x="2519" y="8115"/>
                  </a:lnTo>
                  <a:cubicBezTo>
                    <a:pt x="2557" y="8126"/>
                    <a:pt x="2586" y="8149"/>
                    <a:pt x="2603" y="8183"/>
                  </a:cubicBezTo>
                  <a:cubicBezTo>
                    <a:pt x="2624" y="8217"/>
                    <a:pt x="2627" y="8257"/>
                    <a:pt x="2617" y="8294"/>
                  </a:cubicBezTo>
                  <a:cubicBezTo>
                    <a:pt x="2597" y="8355"/>
                    <a:pt x="2540" y="8395"/>
                    <a:pt x="2479" y="8395"/>
                  </a:cubicBezTo>
                  <a:cubicBezTo>
                    <a:pt x="2466" y="8395"/>
                    <a:pt x="2452" y="8393"/>
                    <a:pt x="2438" y="8389"/>
                  </a:cubicBezTo>
                  <a:cubicBezTo>
                    <a:pt x="2435" y="8389"/>
                    <a:pt x="2341" y="8361"/>
                    <a:pt x="2199" y="8277"/>
                  </a:cubicBezTo>
                  <a:cubicBezTo>
                    <a:pt x="2071" y="8204"/>
                    <a:pt x="1879" y="8065"/>
                    <a:pt x="1676" y="7840"/>
                  </a:cubicBezTo>
                  <a:lnTo>
                    <a:pt x="1667" y="7826"/>
                  </a:lnTo>
                  <a:lnTo>
                    <a:pt x="388" y="9458"/>
                  </a:lnTo>
                  <a:lnTo>
                    <a:pt x="385" y="9464"/>
                  </a:lnTo>
                  <a:lnTo>
                    <a:pt x="1396" y="10108"/>
                  </a:lnTo>
                  <a:lnTo>
                    <a:pt x="1936" y="10479"/>
                  </a:lnTo>
                  <a:lnTo>
                    <a:pt x="7371" y="3517"/>
                  </a:lnTo>
                  <a:cubicBezTo>
                    <a:pt x="7394" y="3483"/>
                    <a:pt x="7431" y="3466"/>
                    <a:pt x="7472" y="3463"/>
                  </a:cubicBezTo>
                  <a:cubicBezTo>
                    <a:pt x="7990" y="3423"/>
                    <a:pt x="8456" y="3133"/>
                    <a:pt x="8719" y="2688"/>
                  </a:cubicBezTo>
                  <a:cubicBezTo>
                    <a:pt x="8931" y="2327"/>
                    <a:pt x="8989" y="1902"/>
                    <a:pt x="8884" y="1494"/>
                  </a:cubicBezTo>
                  <a:cubicBezTo>
                    <a:pt x="8776" y="1083"/>
                    <a:pt x="8520" y="743"/>
                    <a:pt x="8156" y="530"/>
                  </a:cubicBezTo>
                  <a:cubicBezTo>
                    <a:pt x="7910" y="387"/>
                    <a:pt x="7636" y="313"/>
                    <a:pt x="7359" y="313"/>
                  </a:cubicBezTo>
                  <a:close/>
                  <a:moveTo>
                    <a:pt x="7360" y="28"/>
                  </a:moveTo>
                  <a:cubicBezTo>
                    <a:pt x="7690" y="28"/>
                    <a:pt x="8014" y="116"/>
                    <a:pt x="8301" y="281"/>
                  </a:cubicBezTo>
                  <a:cubicBezTo>
                    <a:pt x="8729" y="533"/>
                    <a:pt x="9036" y="938"/>
                    <a:pt x="9160" y="1420"/>
                  </a:cubicBezTo>
                  <a:cubicBezTo>
                    <a:pt x="9285" y="1902"/>
                    <a:pt x="9218" y="2405"/>
                    <a:pt x="8965" y="2833"/>
                  </a:cubicBezTo>
                  <a:cubicBezTo>
                    <a:pt x="8669" y="3335"/>
                    <a:pt x="8146" y="3676"/>
                    <a:pt x="7562" y="3740"/>
                  </a:cubicBezTo>
                  <a:lnTo>
                    <a:pt x="7559" y="3743"/>
                  </a:lnTo>
                  <a:lnTo>
                    <a:pt x="2078" y="10759"/>
                  </a:lnTo>
                  <a:cubicBezTo>
                    <a:pt x="2050" y="10795"/>
                    <a:pt x="2008" y="10814"/>
                    <a:pt x="1965" y="10814"/>
                  </a:cubicBezTo>
                  <a:cubicBezTo>
                    <a:pt x="1940" y="10814"/>
                    <a:pt x="1915" y="10808"/>
                    <a:pt x="1892" y="10796"/>
                  </a:cubicBezTo>
                  <a:cubicBezTo>
                    <a:pt x="1892" y="10793"/>
                    <a:pt x="1889" y="10793"/>
                    <a:pt x="1885" y="10789"/>
                  </a:cubicBezTo>
                  <a:lnTo>
                    <a:pt x="1238" y="10348"/>
                  </a:lnTo>
                  <a:lnTo>
                    <a:pt x="98" y="9620"/>
                  </a:lnTo>
                  <a:cubicBezTo>
                    <a:pt x="65" y="9599"/>
                    <a:pt x="41" y="9562"/>
                    <a:pt x="35" y="9525"/>
                  </a:cubicBezTo>
                  <a:cubicBezTo>
                    <a:pt x="28" y="9484"/>
                    <a:pt x="38" y="9444"/>
                    <a:pt x="61" y="9410"/>
                  </a:cubicBezTo>
                  <a:lnTo>
                    <a:pt x="1521" y="7549"/>
                  </a:lnTo>
                  <a:lnTo>
                    <a:pt x="1521" y="7546"/>
                  </a:lnTo>
                  <a:cubicBezTo>
                    <a:pt x="1531" y="7519"/>
                    <a:pt x="1548" y="7492"/>
                    <a:pt x="1572" y="7475"/>
                  </a:cubicBezTo>
                  <a:cubicBezTo>
                    <a:pt x="1575" y="7471"/>
                    <a:pt x="1582" y="7468"/>
                    <a:pt x="1586" y="7465"/>
                  </a:cubicBezTo>
                  <a:lnTo>
                    <a:pt x="1589" y="7465"/>
                  </a:lnTo>
                  <a:lnTo>
                    <a:pt x="2512" y="6282"/>
                  </a:lnTo>
                  <a:lnTo>
                    <a:pt x="2516" y="6278"/>
                  </a:lnTo>
                  <a:cubicBezTo>
                    <a:pt x="2519" y="6245"/>
                    <a:pt x="2536" y="6214"/>
                    <a:pt x="2563" y="6191"/>
                  </a:cubicBezTo>
                  <a:cubicBezTo>
                    <a:pt x="2573" y="6181"/>
                    <a:pt x="2586" y="6174"/>
                    <a:pt x="2603" y="6167"/>
                  </a:cubicBezTo>
                  <a:lnTo>
                    <a:pt x="5563" y="2391"/>
                  </a:lnTo>
                  <a:lnTo>
                    <a:pt x="5566" y="2388"/>
                  </a:lnTo>
                  <a:lnTo>
                    <a:pt x="5566" y="2381"/>
                  </a:lnTo>
                  <a:cubicBezTo>
                    <a:pt x="5432" y="1896"/>
                    <a:pt x="5499" y="1373"/>
                    <a:pt x="5748" y="945"/>
                  </a:cubicBezTo>
                  <a:cubicBezTo>
                    <a:pt x="6083" y="379"/>
                    <a:pt x="6699" y="28"/>
                    <a:pt x="7360" y="28"/>
                  </a:cubicBezTo>
                  <a:close/>
                  <a:moveTo>
                    <a:pt x="7359" y="0"/>
                  </a:moveTo>
                  <a:cubicBezTo>
                    <a:pt x="6710" y="0"/>
                    <a:pt x="6078" y="334"/>
                    <a:pt x="5725" y="931"/>
                  </a:cubicBezTo>
                  <a:cubicBezTo>
                    <a:pt x="5476" y="1363"/>
                    <a:pt x="5405" y="1893"/>
                    <a:pt x="5540" y="2381"/>
                  </a:cubicBezTo>
                  <a:lnTo>
                    <a:pt x="2586" y="6144"/>
                  </a:lnTo>
                  <a:cubicBezTo>
                    <a:pt x="2573" y="6150"/>
                    <a:pt x="2560" y="6161"/>
                    <a:pt x="2546" y="6174"/>
                  </a:cubicBezTo>
                  <a:cubicBezTo>
                    <a:pt x="2516" y="6197"/>
                    <a:pt x="2496" y="6231"/>
                    <a:pt x="2489" y="6271"/>
                  </a:cubicBezTo>
                  <a:lnTo>
                    <a:pt x="1569" y="7445"/>
                  </a:lnTo>
                  <a:cubicBezTo>
                    <a:pt x="1565" y="7448"/>
                    <a:pt x="1561" y="7451"/>
                    <a:pt x="1558" y="7451"/>
                  </a:cubicBezTo>
                  <a:cubicBezTo>
                    <a:pt x="1528" y="7475"/>
                    <a:pt x="1508" y="7502"/>
                    <a:pt x="1497" y="7536"/>
                  </a:cubicBezTo>
                  <a:lnTo>
                    <a:pt x="41" y="9393"/>
                  </a:lnTo>
                  <a:cubicBezTo>
                    <a:pt x="11" y="9430"/>
                    <a:pt x="1" y="9481"/>
                    <a:pt x="8" y="9528"/>
                  </a:cubicBezTo>
                  <a:cubicBezTo>
                    <a:pt x="14" y="9575"/>
                    <a:pt x="44" y="9615"/>
                    <a:pt x="85" y="9643"/>
                  </a:cubicBezTo>
                  <a:lnTo>
                    <a:pt x="1222" y="10368"/>
                  </a:lnTo>
                  <a:lnTo>
                    <a:pt x="1872" y="10813"/>
                  </a:lnTo>
                  <a:cubicBezTo>
                    <a:pt x="1875" y="10813"/>
                    <a:pt x="1875" y="10816"/>
                    <a:pt x="1879" y="10819"/>
                  </a:cubicBezTo>
                  <a:cubicBezTo>
                    <a:pt x="1905" y="10833"/>
                    <a:pt x="1936" y="10840"/>
                    <a:pt x="1966" y="10840"/>
                  </a:cubicBezTo>
                  <a:cubicBezTo>
                    <a:pt x="2017" y="10840"/>
                    <a:pt x="2067" y="10816"/>
                    <a:pt x="2101" y="10776"/>
                  </a:cubicBezTo>
                  <a:lnTo>
                    <a:pt x="7573" y="3766"/>
                  </a:lnTo>
                  <a:cubicBezTo>
                    <a:pt x="8160" y="3699"/>
                    <a:pt x="8689" y="3355"/>
                    <a:pt x="8989" y="2847"/>
                  </a:cubicBezTo>
                  <a:cubicBezTo>
                    <a:pt x="9241" y="2411"/>
                    <a:pt x="9313" y="1902"/>
                    <a:pt x="9187" y="1414"/>
                  </a:cubicBezTo>
                  <a:cubicBezTo>
                    <a:pt x="9059" y="925"/>
                    <a:pt x="8749" y="513"/>
                    <a:pt x="8314" y="261"/>
                  </a:cubicBezTo>
                  <a:cubicBezTo>
                    <a:pt x="8014" y="84"/>
                    <a:pt x="7684" y="0"/>
                    <a:pt x="7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5113575" y="2959900"/>
              <a:ext cx="98125" cy="902125"/>
            </a:xfrm>
            <a:custGeom>
              <a:avLst/>
              <a:gdLst/>
              <a:ahLst/>
              <a:cxnLst/>
              <a:rect l="l" t="t" r="r" b="b"/>
              <a:pathLst>
                <a:path w="3925" h="36085" extrusionOk="0">
                  <a:moveTo>
                    <a:pt x="260" y="1"/>
                  </a:moveTo>
                  <a:cubicBezTo>
                    <a:pt x="253" y="1"/>
                    <a:pt x="245" y="1"/>
                    <a:pt x="237" y="2"/>
                  </a:cubicBezTo>
                  <a:cubicBezTo>
                    <a:pt x="105" y="2"/>
                    <a:pt x="1" y="96"/>
                    <a:pt x="1" y="207"/>
                  </a:cubicBezTo>
                  <a:cubicBezTo>
                    <a:pt x="253" y="14118"/>
                    <a:pt x="847" y="28071"/>
                    <a:pt x="3429" y="35936"/>
                  </a:cubicBezTo>
                  <a:cubicBezTo>
                    <a:pt x="3460" y="36024"/>
                    <a:pt x="3554" y="36085"/>
                    <a:pt x="3655" y="36085"/>
                  </a:cubicBezTo>
                  <a:cubicBezTo>
                    <a:pt x="3679" y="36085"/>
                    <a:pt x="3699" y="36081"/>
                    <a:pt x="3722" y="36078"/>
                  </a:cubicBezTo>
                  <a:cubicBezTo>
                    <a:pt x="3850" y="36048"/>
                    <a:pt x="3925" y="35933"/>
                    <a:pt x="3888" y="35825"/>
                  </a:cubicBezTo>
                  <a:cubicBezTo>
                    <a:pt x="1319" y="28007"/>
                    <a:pt x="729" y="14084"/>
                    <a:pt x="480" y="204"/>
                  </a:cubicBezTo>
                  <a:cubicBezTo>
                    <a:pt x="476" y="96"/>
                    <a:pt x="378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2"/>
            <p:cNvSpPr/>
            <p:nvPr/>
          </p:nvSpPr>
          <p:spPr>
            <a:xfrm>
              <a:off x="5113425" y="2959675"/>
              <a:ext cx="97950" cy="902525"/>
            </a:xfrm>
            <a:custGeom>
              <a:avLst/>
              <a:gdLst/>
              <a:ahLst/>
              <a:cxnLst/>
              <a:rect l="l" t="t" r="r" b="b"/>
              <a:pathLst>
                <a:path w="3918" h="36101" extrusionOk="0">
                  <a:moveTo>
                    <a:pt x="266" y="17"/>
                  </a:moveTo>
                  <a:cubicBezTo>
                    <a:pt x="317" y="17"/>
                    <a:pt x="367" y="38"/>
                    <a:pt x="408" y="72"/>
                  </a:cubicBezTo>
                  <a:cubicBezTo>
                    <a:pt x="448" y="109"/>
                    <a:pt x="475" y="159"/>
                    <a:pt x="475" y="213"/>
                  </a:cubicBezTo>
                  <a:cubicBezTo>
                    <a:pt x="728" y="14093"/>
                    <a:pt x="1315" y="28016"/>
                    <a:pt x="3887" y="35837"/>
                  </a:cubicBezTo>
                  <a:cubicBezTo>
                    <a:pt x="3900" y="35881"/>
                    <a:pt x="3897" y="35932"/>
                    <a:pt x="3873" y="35973"/>
                  </a:cubicBezTo>
                  <a:cubicBezTo>
                    <a:pt x="3843" y="36026"/>
                    <a:pt x="3792" y="36063"/>
                    <a:pt x="3728" y="36077"/>
                  </a:cubicBezTo>
                  <a:cubicBezTo>
                    <a:pt x="3707" y="36082"/>
                    <a:pt x="3686" y="36084"/>
                    <a:pt x="3665" y="36084"/>
                  </a:cubicBezTo>
                  <a:cubicBezTo>
                    <a:pt x="3561" y="36084"/>
                    <a:pt x="3470" y="36026"/>
                    <a:pt x="3442" y="35942"/>
                  </a:cubicBezTo>
                  <a:cubicBezTo>
                    <a:pt x="859" y="28080"/>
                    <a:pt x="270" y="14127"/>
                    <a:pt x="16" y="216"/>
                  </a:cubicBezTo>
                  <a:cubicBezTo>
                    <a:pt x="13" y="170"/>
                    <a:pt x="33" y="125"/>
                    <a:pt x="67" y="89"/>
                  </a:cubicBezTo>
                  <a:cubicBezTo>
                    <a:pt x="111" y="44"/>
                    <a:pt x="175" y="17"/>
                    <a:pt x="243" y="17"/>
                  </a:cubicBezTo>
                  <a:close/>
                  <a:moveTo>
                    <a:pt x="255" y="0"/>
                  </a:moveTo>
                  <a:cubicBezTo>
                    <a:pt x="251" y="0"/>
                    <a:pt x="247" y="0"/>
                    <a:pt x="243" y="0"/>
                  </a:cubicBezTo>
                  <a:cubicBezTo>
                    <a:pt x="168" y="4"/>
                    <a:pt x="101" y="31"/>
                    <a:pt x="57" y="78"/>
                  </a:cubicBezTo>
                  <a:cubicBezTo>
                    <a:pt x="20" y="115"/>
                    <a:pt x="0" y="165"/>
                    <a:pt x="0" y="216"/>
                  </a:cubicBezTo>
                  <a:cubicBezTo>
                    <a:pt x="253" y="14127"/>
                    <a:pt x="842" y="28084"/>
                    <a:pt x="3428" y="35945"/>
                  </a:cubicBezTo>
                  <a:cubicBezTo>
                    <a:pt x="3455" y="36036"/>
                    <a:pt x="3553" y="36100"/>
                    <a:pt x="3661" y="36100"/>
                  </a:cubicBezTo>
                  <a:cubicBezTo>
                    <a:pt x="3685" y="36100"/>
                    <a:pt x="3708" y="36100"/>
                    <a:pt x="3732" y="36094"/>
                  </a:cubicBezTo>
                  <a:cubicBezTo>
                    <a:pt x="3799" y="36077"/>
                    <a:pt x="3856" y="36036"/>
                    <a:pt x="3887" y="35982"/>
                  </a:cubicBezTo>
                  <a:cubicBezTo>
                    <a:pt x="3914" y="35935"/>
                    <a:pt x="3917" y="35881"/>
                    <a:pt x="3900" y="35831"/>
                  </a:cubicBezTo>
                  <a:cubicBezTo>
                    <a:pt x="1331" y="28013"/>
                    <a:pt x="745" y="14093"/>
                    <a:pt x="492" y="210"/>
                  </a:cubicBezTo>
                  <a:cubicBezTo>
                    <a:pt x="489" y="156"/>
                    <a:pt x="461" y="102"/>
                    <a:pt x="418" y="61"/>
                  </a:cubicBezTo>
                  <a:cubicBezTo>
                    <a:pt x="371" y="20"/>
                    <a:pt x="312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2"/>
            <p:cNvSpPr/>
            <p:nvPr/>
          </p:nvSpPr>
          <p:spPr>
            <a:xfrm>
              <a:off x="4539350" y="2045500"/>
              <a:ext cx="593700" cy="689175"/>
            </a:xfrm>
            <a:custGeom>
              <a:avLst/>
              <a:gdLst/>
              <a:ahLst/>
              <a:cxnLst/>
              <a:rect l="l" t="t" r="r" b="b"/>
              <a:pathLst>
                <a:path w="23748" h="27567" extrusionOk="0">
                  <a:moveTo>
                    <a:pt x="4837" y="1"/>
                  </a:moveTo>
                  <a:cubicBezTo>
                    <a:pt x="2665" y="1"/>
                    <a:pt x="958" y="430"/>
                    <a:pt x="89" y="1260"/>
                  </a:cubicBezTo>
                  <a:cubicBezTo>
                    <a:pt x="1" y="1345"/>
                    <a:pt x="8" y="1472"/>
                    <a:pt x="106" y="1550"/>
                  </a:cubicBezTo>
                  <a:cubicBezTo>
                    <a:pt x="151" y="1584"/>
                    <a:pt x="207" y="1601"/>
                    <a:pt x="263" y="1601"/>
                  </a:cubicBezTo>
                  <a:cubicBezTo>
                    <a:pt x="328" y="1601"/>
                    <a:pt x="394" y="1578"/>
                    <a:pt x="443" y="1533"/>
                  </a:cubicBezTo>
                  <a:cubicBezTo>
                    <a:pt x="1214" y="794"/>
                    <a:pt x="2809" y="413"/>
                    <a:pt x="4836" y="413"/>
                  </a:cubicBezTo>
                  <a:cubicBezTo>
                    <a:pt x="6211" y="413"/>
                    <a:pt x="7784" y="588"/>
                    <a:pt x="9434" y="946"/>
                  </a:cubicBezTo>
                  <a:cubicBezTo>
                    <a:pt x="14329" y="2015"/>
                    <a:pt x="20519" y="4979"/>
                    <a:pt x="21860" y="9817"/>
                  </a:cubicBezTo>
                  <a:cubicBezTo>
                    <a:pt x="22707" y="12874"/>
                    <a:pt x="23037" y="19044"/>
                    <a:pt x="23267" y="27367"/>
                  </a:cubicBezTo>
                  <a:cubicBezTo>
                    <a:pt x="23270" y="27479"/>
                    <a:pt x="23377" y="27566"/>
                    <a:pt x="23505" y="27566"/>
                  </a:cubicBezTo>
                  <a:lnTo>
                    <a:pt x="23513" y="27566"/>
                  </a:lnTo>
                  <a:cubicBezTo>
                    <a:pt x="23644" y="27563"/>
                    <a:pt x="23748" y="27468"/>
                    <a:pt x="23745" y="27357"/>
                  </a:cubicBezTo>
                  <a:cubicBezTo>
                    <a:pt x="23513" y="19010"/>
                    <a:pt x="23182" y="12817"/>
                    <a:pt x="22326" y="9722"/>
                  </a:cubicBezTo>
                  <a:cubicBezTo>
                    <a:pt x="20936" y="4712"/>
                    <a:pt x="14815" y="1702"/>
                    <a:pt x="9552" y="552"/>
                  </a:cubicBezTo>
                  <a:cubicBezTo>
                    <a:pt x="7853" y="182"/>
                    <a:pt x="6247" y="1"/>
                    <a:pt x="48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2"/>
            <p:cNvSpPr/>
            <p:nvPr/>
          </p:nvSpPr>
          <p:spPr>
            <a:xfrm>
              <a:off x="4539700" y="2045325"/>
              <a:ext cx="593475" cy="689525"/>
            </a:xfrm>
            <a:custGeom>
              <a:avLst/>
              <a:gdLst/>
              <a:ahLst/>
              <a:cxnLst/>
              <a:rect l="l" t="t" r="r" b="b"/>
              <a:pathLst>
                <a:path w="23739" h="27581" extrusionOk="0">
                  <a:moveTo>
                    <a:pt x="4815" y="17"/>
                  </a:moveTo>
                  <a:cubicBezTo>
                    <a:pt x="6226" y="17"/>
                    <a:pt x="7834" y="198"/>
                    <a:pt x="9534" y="569"/>
                  </a:cubicBezTo>
                  <a:cubicBezTo>
                    <a:pt x="14797" y="1716"/>
                    <a:pt x="20916" y="4726"/>
                    <a:pt x="22302" y="9732"/>
                  </a:cubicBezTo>
                  <a:cubicBezTo>
                    <a:pt x="23158" y="12824"/>
                    <a:pt x="23488" y="19017"/>
                    <a:pt x="23721" y="27364"/>
                  </a:cubicBezTo>
                  <a:cubicBezTo>
                    <a:pt x="23724" y="27411"/>
                    <a:pt x="23704" y="27455"/>
                    <a:pt x="23670" y="27492"/>
                  </a:cubicBezTo>
                  <a:cubicBezTo>
                    <a:pt x="23626" y="27536"/>
                    <a:pt x="23566" y="27563"/>
                    <a:pt x="23499" y="27567"/>
                  </a:cubicBezTo>
                  <a:lnTo>
                    <a:pt x="23491" y="27567"/>
                  </a:lnTo>
                  <a:cubicBezTo>
                    <a:pt x="23367" y="27567"/>
                    <a:pt x="23266" y="27479"/>
                    <a:pt x="23262" y="27374"/>
                  </a:cubicBezTo>
                  <a:cubicBezTo>
                    <a:pt x="23030" y="19051"/>
                    <a:pt x="22702" y="12881"/>
                    <a:pt x="21853" y="9824"/>
                  </a:cubicBezTo>
                  <a:cubicBezTo>
                    <a:pt x="20511" y="4979"/>
                    <a:pt x="14318" y="2016"/>
                    <a:pt x="9420" y="947"/>
                  </a:cubicBezTo>
                  <a:cubicBezTo>
                    <a:pt x="7771" y="586"/>
                    <a:pt x="6197" y="411"/>
                    <a:pt x="4821" y="411"/>
                  </a:cubicBezTo>
                  <a:cubicBezTo>
                    <a:pt x="2792" y="411"/>
                    <a:pt x="1197" y="795"/>
                    <a:pt x="422" y="1534"/>
                  </a:cubicBezTo>
                  <a:cubicBezTo>
                    <a:pt x="376" y="1578"/>
                    <a:pt x="314" y="1600"/>
                    <a:pt x="251" y="1600"/>
                  </a:cubicBezTo>
                  <a:cubicBezTo>
                    <a:pt x="196" y="1600"/>
                    <a:pt x="141" y="1583"/>
                    <a:pt x="95" y="1551"/>
                  </a:cubicBezTo>
                  <a:cubicBezTo>
                    <a:pt x="51" y="1513"/>
                    <a:pt x="24" y="1466"/>
                    <a:pt x="21" y="1412"/>
                  </a:cubicBezTo>
                  <a:cubicBezTo>
                    <a:pt x="18" y="1361"/>
                    <a:pt x="38" y="1311"/>
                    <a:pt x="78" y="1274"/>
                  </a:cubicBezTo>
                  <a:cubicBezTo>
                    <a:pt x="946" y="445"/>
                    <a:pt x="2649" y="17"/>
                    <a:pt x="4815" y="17"/>
                  </a:cubicBezTo>
                  <a:close/>
                  <a:moveTo>
                    <a:pt x="4817" y="0"/>
                  </a:moveTo>
                  <a:cubicBezTo>
                    <a:pt x="2646" y="0"/>
                    <a:pt x="938" y="429"/>
                    <a:pt x="68" y="1260"/>
                  </a:cubicBezTo>
                  <a:cubicBezTo>
                    <a:pt x="24" y="1305"/>
                    <a:pt x="1" y="1358"/>
                    <a:pt x="4" y="1412"/>
                  </a:cubicBezTo>
                  <a:cubicBezTo>
                    <a:pt x="7" y="1470"/>
                    <a:pt x="38" y="1523"/>
                    <a:pt x="85" y="1560"/>
                  </a:cubicBezTo>
                  <a:cubicBezTo>
                    <a:pt x="134" y="1598"/>
                    <a:pt x="194" y="1617"/>
                    <a:pt x="253" y="1617"/>
                  </a:cubicBezTo>
                  <a:cubicBezTo>
                    <a:pt x="319" y="1617"/>
                    <a:pt x="384" y="1594"/>
                    <a:pt x="432" y="1547"/>
                  </a:cubicBezTo>
                  <a:cubicBezTo>
                    <a:pt x="1203" y="810"/>
                    <a:pt x="2796" y="428"/>
                    <a:pt x="4820" y="428"/>
                  </a:cubicBezTo>
                  <a:cubicBezTo>
                    <a:pt x="6195" y="428"/>
                    <a:pt x="7767" y="604"/>
                    <a:pt x="9417" y="964"/>
                  </a:cubicBezTo>
                  <a:cubicBezTo>
                    <a:pt x="14312" y="2029"/>
                    <a:pt x="20498" y="4993"/>
                    <a:pt x="21840" y="9827"/>
                  </a:cubicBezTo>
                  <a:cubicBezTo>
                    <a:pt x="22686" y="12885"/>
                    <a:pt x="23013" y="19054"/>
                    <a:pt x="23245" y="27374"/>
                  </a:cubicBezTo>
                  <a:cubicBezTo>
                    <a:pt x="23249" y="27489"/>
                    <a:pt x="23357" y="27580"/>
                    <a:pt x="23491" y="27580"/>
                  </a:cubicBezTo>
                  <a:lnTo>
                    <a:pt x="23499" y="27580"/>
                  </a:lnTo>
                  <a:cubicBezTo>
                    <a:pt x="23569" y="27580"/>
                    <a:pt x="23637" y="27550"/>
                    <a:pt x="23684" y="27503"/>
                  </a:cubicBezTo>
                  <a:cubicBezTo>
                    <a:pt x="23721" y="27465"/>
                    <a:pt x="23738" y="27415"/>
                    <a:pt x="23738" y="27364"/>
                  </a:cubicBezTo>
                  <a:cubicBezTo>
                    <a:pt x="23505" y="19014"/>
                    <a:pt x="23175" y="12821"/>
                    <a:pt x="22318" y="9729"/>
                  </a:cubicBezTo>
                  <a:cubicBezTo>
                    <a:pt x="20930" y="4713"/>
                    <a:pt x="14807" y="1699"/>
                    <a:pt x="9538" y="552"/>
                  </a:cubicBezTo>
                  <a:cubicBezTo>
                    <a:pt x="7837" y="182"/>
                    <a:pt x="6229" y="0"/>
                    <a:pt x="48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2"/>
            <p:cNvSpPr/>
            <p:nvPr/>
          </p:nvSpPr>
          <p:spPr>
            <a:xfrm>
              <a:off x="4539275" y="2156275"/>
              <a:ext cx="554450" cy="573925"/>
            </a:xfrm>
            <a:custGeom>
              <a:avLst/>
              <a:gdLst/>
              <a:ahLst/>
              <a:cxnLst/>
              <a:rect l="l" t="t" r="r" b="b"/>
              <a:pathLst>
                <a:path w="22178" h="22957" extrusionOk="0">
                  <a:moveTo>
                    <a:pt x="269" y="0"/>
                  </a:moveTo>
                  <a:cubicBezTo>
                    <a:pt x="243" y="0"/>
                    <a:pt x="216" y="4"/>
                    <a:pt x="190" y="12"/>
                  </a:cubicBezTo>
                  <a:cubicBezTo>
                    <a:pt x="64" y="46"/>
                    <a:pt x="1" y="164"/>
                    <a:pt x="41" y="268"/>
                  </a:cubicBezTo>
                  <a:cubicBezTo>
                    <a:pt x="112" y="450"/>
                    <a:pt x="7320" y="18268"/>
                    <a:pt x="21823" y="22943"/>
                  </a:cubicBezTo>
                  <a:cubicBezTo>
                    <a:pt x="21850" y="22953"/>
                    <a:pt x="21880" y="22956"/>
                    <a:pt x="21907" y="22956"/>
                  </a:cubicBezTo>
                  <a:cubicBezTo>
                    <a:pt x="22005" y="22956"/>
                    <a:pt x="22096" y="22906"/>
                    <a:pt x="22130" y="22825"/>
                  </a:cubicBezTo>
                  <a:cubicBezTo>
                    <a:pt x="22177" y="22721"/>
                    <a:pt x="22113" y="22603"/>
                    <a:pt x="21991" y="22562"/>
                  </a:cubicBezTo>
                  <a:cubicBezTo>
                    <a:pt x="7698" y="17954"/>
                    <a:pt x="564" y="315"/>
                    <a:pt x="493" y="139"/>
                  </a:cubicBezTo>
                  <a:cubicBezTo>
                    <a:pt x="461" y="54"/>
                    <a:pt x="36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2"/>
            <p:cNvSpPr/>
            <p:nvPr/>
          </p:nvSpPr>
          <p:spPr>
            <a:xfrm>
              <a:off x="4539625" y="2156025"/>
              <a:ext cx="553675" cy="574350"/>
            </a:xfrm>
            <a:custGeom>
              <a:avLst/>
              <a:gdLst/>
              <a:ahLst/>
              <a:cxnLst/>
              <a:rect l="l" t="t" r="r" b="b"/>
              <a:pathLst>
                <a:path w="22147" h="22974" extrusionOk="0">
                  <a:moveTo>
                    <a:pt x="253" y="18"/>
                  </a:moveTo>
                  <a:cubicBezTo>
                    <a:pt x="351" y="18"/>
                    <a:pt x="439" y="69"/>
                    <a:pt x="472" y="149"/>
                  </a:cubicBezTo>
                  <a:cubicBezTo>
                    <a:pt x="489" y="197"/>
                    <a:pt x="2289" y="4667"/>
                    <a:pt x="5890" y="9704"/>
                  </a:cubicBezTo>
                  <a:cubicBezTo>
                    <a:pt x="7963" y="12606"/>
                    <a:pt x="10218" y="15115"/>
                    <a:pt x="12592" y="17154"/>
                  </a:cubicBezTo>
                  <a:cubicBezTo>
                    <a:pt x="15555" y="19703"/>
                    <a:pt x="18711" y="21527"/>
                    <a:pt x="21974" y="22579"/>
                  </a:cubicBezTo>
                  <a:cubicBezTo>
                    <a:pt x="22035" y="22599"/>
                    <a:pt x="22086" y="22639"/>
                    <a:pt x="22109" y="22694"/>
                  </a:cubicBezTo>
                  <a:cubicBezTo>
                    <a:pt x="22129" y="22737"/>
                    <a:pt x="22129" y="22788"/>
                    <a:pt x="22109" y="22832"/>
                  </a:cubicBezTo>
                  <a:cubicBezTo>
                    <a:pt x="22075" y="22910"/>
                    <a:pt x="21988" y="22960"/>
                    <a:pt x="21893" y="22960"/>
                  </a:cubicBezTo>
                  <a:cubicBezTo>
                    <a:pt x="21866" y="22960"/>
                    <a:pt x="21840" y="22953"/>
                    <a:pt x="21812" y="22946"/>
                  </a:cubicBezTo>
                  <a:cubicBezTo>
                    <a:pt x="14315" y="20529"/>
                    <a:pt x="8809" y="14531"/>
                    <a:pt x="5512" y="9927"/>
                  </a:cubicBezTo>
                  <a:cubicBezTo>
                    <a:pt x="1861" y="4822"/>
                    <a:pt x="54" y="322"/>
                    <a:pt x="34" y="275"/>
                  </a:cubicBezTo>
                  <a:cubicBezTo>
                    <a:pt x="17" y="230"/>
                    <a:pt x="21" y="180"/>
                    <a:pt x="41" y="136"/>
                  </a:cubicBezTo>
                  <a:cubicBezTo>
                    <a:pt x="67" y="86"/>
                    <a:pt x="118" y="45"/>
                    <a:pt x="179" y="28"/>
                  </a:cubicBezTo>
                  <a:cubicBezTo>
                    <a:pt x="203" y="22"/>
                    <a:pt x="229" y="18"/>
                    <a:pt x="253" y="18"/>
                  </a:cubicBezTo>
                  <a:close/>
                  <a:moveTo>
                    <a:pt x="256" y="1"/>
                  </a:moveTo>
                  <a:cubicBezTo>
                    <a:pt x="230" y="1"/>
                    <a:pt x="203" y="4"/>
                    <a:pt x="176" y="12"/>
                  </a:cubicBezTo>
                  <a:cubicBezTo>
                    <a:pt x="108" y="32"/>
                    <a:pt x="54" y="76"/>
                    <a:pt x="27" y="129"/>
                  </a:cubicBezTo>
                  <a:cubicBezTo>
                    <a:pt x="4" y="180"/>
                    <a:pt x="0" y="234"/>
                    <a:pt x="21" y="281"/>
                  </a:cubicBezTo>
                  <a:cubicBezTo>
                    <a:pt x="38" y="328"/>
                    <a:pt x="1847" y="4833"/>
                    <a:pt x="5499" y="9933"/>
                  </a:cubicBezTo>
                  <a:cubicBezTo>
                    <a:pt x="7603" y="12869"/>
                    <a:pt x="9885" y="15405"/>
                    <a:pt x="12292" y="17468"/>
                  </a:cubicBezTo>
                  <a:cubicBezTo>
                    <a:pt x="15296" y="20047"/>
                    <a:pt x="18495" y="21894"/>
                    <a:pt x="21806" y="22960"/>
                  </a:cubicBezTo>
                  <a:cubicBezTo>
                    <a:pt x="21836" y="22970"/>
                    <a:pt x="21866" y="22974"/>
                    <a:pt x="21893" y="22974"/>
                  </a:cubicBezTo>
                  <a:cubicBezTo>
                    <a:pt x="21994" y="22974"/>
                    <a:pt x="22089" y="22919"/>
                    <a:pt x="22123" y="22838"/>
                  </a:cubicBezTo>
                  <a:cubicBezTo>
                    <a:pt x="22146" y="22788"/>
                    <a:pt x="22146" y="22734"/>
                    <a:pt x="22123" y="22687"/>
                  </a:cubicBezTo>
                  <a:cubicBezTo>
                    <a:pt x="22099" y="22630"/>
                    <a:pt x="22045" y="22586"/>
                    <a:pt x="21981" y="22566"/>
                  </a:cubicBezTo>
                  <a:cubicBezTo>
                    <a:pt x="14591" y="20182"/>
                    <a:pt x="9157" y="14248"/>
                    <a:pt x="5900" y="9694"/>
                  </a:cubicBezTo>
                  <a:cubicBezTo>
                    <a:pt x="2306" y="4660"/>
                    <a:pt x="506" y="190"/>
                    <a:pt x="486" y="146"/>
                  </a:cubicBezTo>
                  <a:cubicBezTo>
                    <a:pt x="451" y="56"/>
                    <a:pt x="3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2"/>
            <p:cNvSpPr/>
            <p:nvPr/>
          </p:nvSpPr>
          <p:spPr>
            <a:xfrm>
              <a:off x="3911200" y="2975275"/>
              <a:ext cx="71000" cy="904700"/>
            </a:xfrm>
            <a:custGeom>
              <a:avLst/>
              <a:gdLst/>
              <a:ahLst/>
              <a:cxnLst/>
              <a:rect l="l" t="t" r="r" b="b"/>
              <a:pathLst>
                <a:path w="2840" h="36188" extrusionOk="0">
                  <a:moveTo>
                    <a:pt x="2334" y="0"/>
                  </a:moveTo>
                  <a:cubicBezTo>
                    <a:pt x="2332" y="0"/>
                    <a:pt x="2329" y="0"/>
                    <a:pt x="2327" y="0"/>
                  </a:cubicBezTo>
                  <a:cubicBezTo>
                    <a:pt x="2199" y="24"/>
                    <a:pt x="2092" y="98"/>
                    <a:pt x="2092" y="209"/>
                  </a:cubicBezTo>
                  <a:cubicBezTo>
                    <a:pt x="2364" y="14092"/>
                    <a:pt x="2304" y="28029"/>
                    <a:pt x="32" y="35938"/>
                  </a:cubicBezTo>
                  <a:cubicBezTo>
                    <a:pt x="1" y="36046"/>
                    <a:pt x="79" y="36158"/>
                    <a:pt x="206" y="36181"/>
                  </a:cubicBezTo>
                  <a:cubicBezTo>
                    <a:pt x="231" y="36184"/>
                    <a:pt x="251" y="36188"/>
                    <a:pt x="274" y="36188"/>
                  </a:cubicBezTo>
                  <a:cubicBezTo>
                    <a:pt x="375" y="36181"/>
                    <a:pt x="469" y="36120"/>
                    <a:pt x="497" y="36029"/>
                  </a:cubicBezTo>
                  <a:cubicBezTo>
                    <a:pt x="2779" y="28076"/>
                    <a:pt x="2840" y="14105"/>
                    <a:pt x="2567" y="196"/>
                  </a:cubicBezTo>
                  <a:cubicBezTo>
                    <a:pt x="2567" y="86"/>
                    <a:pt x="2463" y="0"/>
                    <a:pt x="2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2"/>
            <p:cNvSpPr/>
            <p:nvPr/>
          </p:nvSpPr>
          <p:spPr>
            <a:xfrm>
              <a:off x="3911475" y="2975025"/>
              <a:ext cx="70975" cy="905125"/>
            </a:xfrm>
            <a:custGeom>
              <a:avLst/>
              <a:gdLst/>
              <a:ahLst/>
              <a:cxnLst/>
              <a:rect l="l" t="t" r="r" b="b"/>
              <a:pathLst>
                <a:path w="2839" h="36205" extrusionOk="0">
                  <a:moveTo>
                    <a:pt x="2316" y="17"/>
                  </a:moveTo>
                  <a:cubicBezTo>
                    <a:pt x="2384" y="17"/>
                    <a:pt x="2448" y="37"/>
                    <a:pt x="2492" y="81"/>
                  </a:cubicBezTo>
                  <a:cubicBezTo>
                    <a:pt x="2529" y="115"/>
                    <a:pt x="2549" y="162"/>
                    <a:pt x="2549" y="206"/>
                  </a:cubicBezTo>
                  <a:cubicBezTo>
                    <a:pt x="2822" y="14115"/>
                    <a:pt x="2761" y="28083"/>
                    <a:pt x="475" y="36036"/>
                  </a:cubicBezTo>
                  <a:cubicBezTo>
                    <a:pt x="452" y="36123"/>
                    <a:pt x="355" y="36189"/>
                    <a:pt x="249" y="36189"/>
                  </a:cubicBezTo>
                  <a:cubicBezTo>
                    <a:pt x="233" y="36189"/>
                    <a:pt x="216" y="36187"/>
                    <a:pt x="199" y="36184"/>
                  </a:cubicBezTo>
                  <a:cubicBezTo>
                    <a:pt x="131" y="36171"/>
                    <a:pt x="78" y="36134"/>
                    <a:pt x="47" y="36083"/>
                  </a:cubicBezTo>
                  <a:cubicBezTo>
                    <a:pt x="24" y="36042"/>
                    <a:pt x="17" y="35995"/>
                    <a:pt x="30" y="35948"/>
                  </a:cubicBezTo>
                  <a:cubicBezTo>
                    <a:pt x="2303" y="28039"/>
                    <a:pt x="2364" y="14102"/>
                    <a:pt x="2090" y="219"/>
                  </a:cubicBezTo>
                  <a:cubicBezTo>
                    <a:pt x="2087" y="105"/>
                    <a:pt x="2205" y="41"/>
                    <a:pt x="2316" y="17"/>
                  </a:cubicBezTo>
                  <a:close/>
                  <a:moveTo>
                    <a:pt x="2313" y="1"/>
                  </a:moveTo>
                  <a:cubicBezTo>
                    <a:pt x="2195" y="24"/>
                    <a:pt x="2070" y="94"/>
                    <a:pt x="2073" y="219"/>
                  </a:cubicBezTo>
                  <a:cubicBezTo>
                    <a:pt x="2347" y="14102"/>
                    <a:pt x="2286" y="28036"/>
                    <a:pt x="13" y="35945"/>
                  </a:cubicBezTo>
                  <a:cubicBezTo>
                    <a:pt x="0" y="35995"/>
                    <a:pt x="7" y="36046"/>
                    <a:pt x="34" y="36093"/>
                  </a:cubicBezTo>
                  <a:cubicBezTo>
                    <a:pt x="68" y="36147"/>
                    <a:pt x="125" y="36184"/>
                    <a:pt x="195" y="36198"/>
                  </a:cubicBezTo>
                  <a:cubicBezTo>
                    <a:pt x="220" y="36204"/>
                    <a:pt x="240" y="36204"/>
                    <a:pt x="263" y="36204"/>
                  </a:cubicBezTo>
                  <a:cubicBezTo>
                    <a:pt x="371" y="36198"/>
                    <a:pt x="466" y="36130"/>
                    <a:pt x="492" y="36039"/>
                  </a:cubicBezTo>
                  <a:cubicBezTo>
                    <a:pt x="2775" y="28086"/>
                    <a:pt x="2839" y="14119"/>
                    <a:pt x="2566" y="206"/>
                  </a:cubicBezTo>
                  <a:cubicBezTo>
                    <a:pt x="2566" y="155"/>
                    <a:pt x="2542" y="108"/>
                    <a:pt x="2501" y="71"/>
                  </a:cubicBezTo>
                  <a:cubicBezTo>
                    <a:pt x="2454" y="24"/>
                    <a:pt x="2387" y="1"/>
                    <a:pt x="2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2"/>
            <p:cNvSpPr/>
            <p:nvPr/>
          </p:nvSpPr>
          <p:spPr>
            <a:xfrm>
              <a:off x="3958925" y="2045500"/>
              <a:ext cx="593700" cy="689175"/>
            </a:xfrm>
            <a:custGeom>
              <a:avLst/>
              <a:gdLst/>
              <a:ahLst/>
              <a:cxnLst/>
              <a:rect l="l" t="t" r="r" b="b"/>
              <a:pathLst>
                <a:path w="23748" h="27567" extrusionOk="0">
                  <a:moveTo>
                    <a:pt x="18911" y="1"/>
                  </a:moveTo>
                  <a:cubicBezTo>
                    <a:pt x="17501" y="1"/>
                    <a:pt x="15895" y="182"/>
                    <a:pt x="14196" y="552"/>
                  </a:cubicBezTo>
                  <a:cubicBezTo>
                    <a:pt x="8931" y="1698"/>
                    <a:pt x="2812" y="4712"/>
                    <a:pt x="1423" y="9722"/>
                  </a:cubicBezTo>
                  <a:cubicBezTo>
                    <a:pt x="563" y="12817"/>
                    <a:pt x="236" y="19010"/>
                    <a:pt x="4" y="27357"/>
                  </a:cubicBezTo>
                  <a:cubicBezTo>
                    <a:pt x="1" y="27468"/>
                    <a:pt x="105" y="27563"/>
                    <a:pt x="236" y="27566"/>
                  </a:cubicBezTo>
                  <a:lnTo>
                    <a:pt x="239" y="27566"/>
                  </a:lnTo>
                  <a:cubicBezTo>
                    <a:pt x="371" y="27566"/>
                    <a:pt x="475" y="27479"/>
                    <a:pt x="479" y="27367"/>
                  </a:cubicBezTo>
                  <a:cubicBezTo>
                    <a:pt x="712" y="19044"/>
                    <a:pt x="1039" y="12874"/>
                    <a:pt x="1885" y="9817"/>
                  </a:cubicBezTo>
                  <a:cubicBezTo>
                    <a:pt x="3226" y="4979"/>
                    <a:pt x="9419" y="2015"/>
                    <a:pt x="14314" y="946"/>
                  </a:cubicBezTo>
                  <a:cubicBezTo>
                    <a:pt x="15963" y="588"/>
                    <a:pt x="17536" y="413"/>
                    <a:pt x="18910" y="413"/>
                  </a:cubicBezTo>
                  <a:cubicBezTo>
                    <a:pt x="20937" y="413"/>
                    <a:pt x="22533" y="794"/>
                    <a:pt x="23306" y="1533"/>
                  </a:cubicBezTo>
                  <a:cubicBezTo>
                    <a:pt x="23353" y="1578"/>
                    <a:pt x="23418" y="1601"/>
                    <a:pt x="23483" y="1601"/>
                  </a:cubicBezTo>
                  <a:cubicBezTo>
                    <a:pt x="23538" y="1601"/>
                    <a:pt x="23594" y="1584"/>
                    <a:pt x="23639" y="1550"/>
                  </a:cubicBezTo>
                  <a:cubicBezTo>
                    <a:pt x="23737" y="1472"/>
                    <a:pt x="23748" y="1345"/>
                    <a:pt x="23660" y="1260"/>
                  </a:cubicBezTo>
                  <a:cubicBezTo>
                    <a:pt x="22789" y="430"/>
                    <a:pt x="21082" y="1"/>
                    <a:pt x="18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2"/>
            <p:cNvSpPr/>
            <p:nvPr/>
          </p:nvSpPr>
          <p:spPr>
            <a:xfrm>
              <a:off x="3958750" y="2045325"/>
              <a:ext cx="593450" cy="689525"/>
            </a:xfrm>
            <a:custGeom>
              <a:avLst/>
              <a:gdLst/>
              <a:ahLst/>
              <a:cxnLst/>
              <a:rect l="l" t="t" r="r" b="b"/>
              <a:pathLst>
                <a:path w="23738" h="27581" extrusionOk="0">
                  <a:moveTo>
                    <a:pt x="18920" y="17"/>
                  </a:moveTo>
                  <a:cubicBezTo>
                    <a:pt x="21088" y="17"/>
                    <a:pt x="22794" y="445"/>
                    <a:pt x="23660" y="1274"/>
                  </a:cubicBezTo>
                  <a:cubicBezTo>
                    <a:pt x="23701" y="1311"/>
                    <a:pt x="23721" y="1361"/>
                    <a:pt x="23718" y="1412"/>
                  </a:cubicBezTo>
                  <a:cubicBezTo>
                    <a:pt x="23718" y="1466"/>
                    <a:pt x="23690" y="1513"/>
                    <a:pt x="23643" y="1551"/>
                  </a:cubicBezTo>
                  <a:cubicBezTo>
                    <a:pt x="23599" y="1583"/>
                    <a:pt x="23545" y="1599"/>
                    <a:pt x="23491" y="1599"/>
                  </a:cubicBezTo>
                  <a:cubicBezTo>
                    <a:pt x="23427" y="1599"/>
                    <a:pt x="23363" y="1577"/>
                    <a:pt x="23316" y="1534"/>
                  </a:cubicBezTo>
                  <a:cubicBezTo>
                    <a:pt x="22543" y="794"/>
                    <a:pt x="20946" y="412"/>
                    <a:pt x="18917" y="412"/>
                  </a:cubicBezTo>
                  <a:cubicBezTo>
                    <a:pt x="17542" y="412"/>
                    <a:pt x="15969" y="587"/>
                    <a:pt x="14318" y="947"/>
                  </a:cubicBezTo>
                  <a:cubicBezTo>
                    <a:pt x="9423" y="2016"/>
                    <a:pt x="3227" y="4979"/>
                    <a:pt x="1885" y="9824"/>
                  </a:cubicBezTo>
                  <a:cubicBezTo>
                    <a:pt x="1035" y="12881"/>
                    <a:pt x="708" y="19051"/>
                    <a:pt x="479" y="27374"/>
                  </a:cubicBezTo>
                  <a:cubicBezTo>
                    <a:pt x="476" y="27479"/>
                    <a:pt x="372" y="27567"/>
                    <a:pt x="246" y="27567"/>
                  </a:cubicBezTo>
                  <a:lnTo>
                    <a:pt x="243" y="27567"/>
                  </a:lnTo>
                  <a:cubicBezTo>
                    <a:pt x="176" y="27563"/>
                    <a:pt x="112" y="27536"/>
                    <a:pt x="68" y="27492"/>
                  </a:cubicBezTo>
                  <a:cubicBezTo>
                    <a:pt x="34" y="27455"/>
                    <a:pt x="17" y="27411"/>
                    <a:pt x="17" y="27364"/>
                  </a:cubicBezTo>
                  <a:cubicBezTo>
                    <a:pt x="250" y="19017"/>
                    <a:pt x="580" y="12824"/>
                    <a:pt x="1436" y="9732"/>
                  </a:cubicBezTo>
                  <a:cubicBezTo>
                    <a:pt x="2826" y="4723"/>
                    <a:pt x="8941" y="1716"/>
                    <a:pt x="14207" y="566"/>
                  </a:cubicBezTo>
                  <a:cubicBezTo>
                    <a:pt x="15906" y="199"/>
                    <a:pt x="17511" y="17"/>
                    <a:pt x="18920" y="17"/>
                  </a:cubicBezTo>
                  <a:close/>
                  <a:moveTo>
                    <a:pt x="18923" y="0"/>
                  </a:moveTo>
                  <a:cubicBezTo>
                    <a:pt x="17512" y="0"/>
                    <a:pt x="15904" y="182"/>
                    <a:pt x="14203" y="552"/>
                  </a:cubicBezTo>
                  <a:cubicBezTo>
                    <a:pt x="8934" y="1699"/>
                    <a:pt x="2812" y="4713"/>
                    <a:pt x="1419" y="9729"/>
                  </a:cubicBezTo>
                  <a:cubicBezTo>
                    <a:pt x="563" y="12821"/>
                    <a:pt x="233" y="19014"/>
                    <a:pt x="0" y="27364"/>
                  </a:cubicBezTo>
                  <a:cubicBezTo>
                    <a:pt x="0" y="27415"/>
                    <a:pt x="20" y="27465"/>
                    <a:pt x="58" y="27503"/>
                  </a:cubicBezTo>
                  <a:cubicBezTo>
                    <a:pt x="101" y="27550"/>
                    <a:pt x="169" y="27580"/>
                    <a:pt x="243" y="27580"/>
                  </a:cubicBezTo>
                  <a:lnTo>
                    <a:pt x="246" y="27580"/>
                  </a:lnTo>
                  <a:cubicBezTo>
                    <a:pt x="381" y="27580"/>
                    <a:pt x="489" y="27489"/>
                    <a:pt x="493" y="27374"/>
                  </a:cubicBezTo>
                  <a:cubicBezTo>
                    <a:pt x="725" y="19054"/>
                    <a:pt x="1052" y="12885"/>
                    <a:pt x="1898" y="9827"/>
                  </a:cubicBezTo>
                  <a:cubicBezTo>
                    <a:pt x="3240" y="4989"/>
                    <a:pt x="9430" y="2029"/>
                    <a:pt x="14321" y="964"/>
                  </a:cubicBezTo>
                  <a:cubicBezTo>
                    <a:pt x="15971" y="604"/>
                    <a:pt x="17544" y="428"/>
                    <a:pt x="18918" y="428"/>
                  </a:cubicBezTo>
                  <a:cubicBezTo>
                    <a:pt x="20942" y="428"/>
                    <a:pt x="22535" y="810"/>
                    <a:pt x="23306" y="1547"/>
                  </a:cubicBezTo>
                  <a:cubicBezTo>
                    <a:pt x="23354" y="1592"/>
                    <a:pt x="23421" y="1615"/>
                    <a:pt x="23487" y="1615"/>
                  </a:cubicBezTo>
                  <a:cubicBezTo>
                    <a:pt x="23547" y="1615"/>
                    <a:pt x="23606" y="1597"/>
                    <a:pt x="23654" y="1560"/>
                  </a:cubicBezTo>
                  <a:cubicBezTo>
                    <a:pt x="23704" y="1523"/>
                    <a:pt x="23730" y="1470"/>
                    <a:pt x="23735" y="1412"/>
                  </a:cubicBezTo>
                  <a:cubicBezTo>
                    <a:pt x="23738" y="1358"/>
                    <a:pt x="23714" y="1305"/>
                    <a:pt x="23670" y="1260"/>
                  </a:cubicBezTo>
                  <a:cubicBezTo>
                    <a:pt x="22800" y="429"/>
                    <a:pt x="21093" y="0"/>
                    <a:pt x="18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2"/>
            <p:cNvSpPr/>
            <p:nvPr/>
          </p:nvSpPr>
          <p:spPr>
            <a:xfrm>
              <a:off x="3998275" y="2156275"/>
              <a:ext cx="554425" cy="573925"/>
            </a:xfrm>
            <a:custGeom>
              <a:avLst/>
              <a:gdLst/>
              <a:ahLst/>
              <a:cxnLst/>
              <a:rect l="l" t="t" r="r" b="b"/>
              <a:pathLst>
                <a:path w="22177" h="22957" extrusionOk="0">
                  <a:moveTo>
                    <a:pt x="21907" y="0"/>
                  </a:moveTo>
                  <a:cubicBezTo>
                    <a:pt x="21808" y="0"/>
                    <a:pt x="21716" y="54"/>
                    <a:pt x="21681" y="139"/>
                  </a:cubicBezTo>
                  <a:cubicBezTo>
                    <a:pt x="21611" y="315"/>
                    <a:pt x="14477" y="17954"/>
                    <a:pt x="186" y="22562"/>
                  </a:cubicBezTo>
                  <a:cubicBezTo>
                    <a:pt x="61" y="22603"/>
                    <a:pt x="0" y="22721"/>
                    <a:pt x="45" y="22825"/>
                  </a:cubicBezTo>
                  <a:cubicBezTo>
                    <a:pt x="81" y="22906"/>
                    <a:pt x="173" y="22956"/>
                    <a:pt x="267" y="22956"/>
                  </a:cubicBezTo>
                  <a:cubicBezTo>
                    <a:pt x="297" y="22956"/>
                    <a:pt x="324" y="22953"/>
                    <a:pt x="351" y="22943"/>
                  </a:cubicBezTo>
                  <a:cubicBezTo>
                    <a:pt x="14858" y="18268"/>
                    <a:pt x="22062" y="450"/>
                    <a:pt x="22133" y="268"/>
                  </a:cubicBezTo>
                  <a:cubicBezTo>
                    <a:pt x="22177" y="164"/>
                    <a:pt x="22109" y="46"/>
                    <a:pt x="21984" y="12"/>
                  </a:cubicBezTo>
                  <a:cubicBezTo>
                    <a:pt x="21959" y="4"/>
                    <a:pt x="21932" y="0"/>
                    <a:pt x="219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2"/>
            <p:cNvSpPr/>
            <p:nvPr/>
          </p:nvSpPr>
          <p:spPr>
            <a:xfrm>
              <a:off x="3998700" y="2156025"/>
              <a:ext cx="553575" cy="574350"/>
            </a:xfrm>
            <a:custGeom>
              <a:avLst/>
              <a:gdLst/>
              <a:ahLst/>
              <a:cxnLst/>
              <a:rect l="l" t="t" r="r" b="b"/>
              <a:pathLst>
                <a:path w="22143" h="22974" extrusionOk="0">
                  <a:moveTo>
                    <a:pt x="21890" y="18"/>
                  </a:moveTo>
                  <a:cubicBezTo>
                    <a:pt x="21914" y="18"/>
                    <a:pt x="21941" y="22"/>
                    <a:pt x="21964" y="28"/>
                  </a:cubicBezTo>
                  <a:cubicBezTo>
                    <a:pt x="22028" y="45"/>
                    <a:pt x="22079" y="86"/>
                    <a:pt x="22103" y="136"/>
                  </a:cubicBezTo>
                  <a:cubicBezTo>
                    <a:pt x="22126" y="180"/>
                    <a:pt x="22126" y="230"/>
                    <a:pt x="22109" y="275"/>
                  </a:cubicBezTo>
                  <a:cubicBezTo>
                    <a:pt x="22092" y="322"/>
                    <a:pt x="20282" y="4822"/>
                    <a:pt x="16631" y="9927"/>
                  </a:cubicBezTo>
                  <a:cubicBezTo>
                    <a:pt x="13333" y="14531"/>
                    <a:pt x="7832" y="20529"/>
                    <a:pt x="334" y="22946"/>
                  </a:cubicBezTo>
                  <a:cubicBezTo>
                    <a:pt x="307" y="22953"/>
                    <a:pt x="277" y="22960"/>
                    <a:pt x="250" y="22960"/>
                  </a:cubicBezTo>
                  <a:cubicBezTo>
                    <a:pt x="156" y="22960"/>
                    <a:pt x="68" y="22910"/>
                    <a:pt x="34" y="22832"/>
                  </a:cubicBezTo>
                  <a:cubicBezTo>
                    <a:pt x="17" y="22788"/>
                    <a:pt x="17" y="22737"/>
                    <a:pt x="37" y="22694"/>
                  </a:cubicBezTo>
                  <a:cubicBezTo>
                    <a:pt x="61" y="22639"/>
                    <a:pt x="109" y="22599"/>
                    <a:pt x="169" y="22579"/>
                  </a:cubicBezTo>
                  <a:cubicBezTo>
                    <a:pt x="3432" y="21527"/>
                    <a:pt x="6588" y="19703"/>
                    <a:pt x="9551" y="17154"/>
                  </a:cubicBezTo>
                  <a:cubicBezTo>
                    <a:pt x="11925" y="15115"/>
                    <a:pt x="14180" y="12606"/>
                    <a:pt x="16257" y="9704"/>
                  </a:cubicBezTo>
                  <a:cubicBezTo>
                    <a:pt x="19854" y="4667"/>
                    <a:pt x="21654" y="197"/>
                    <a:pt x="21671" y="149"/>
                  </a:cubicBezTo>
                  <a:cubicBezTo>
                    <a:pt x="21704" y="69"/>
                    <a:pt x="21796" y="18"/>
                    <a:pt x="21890" y="18"/>
                  </a:cubicBezTo>
                  <a:close/>
                  <a:moveTo>
                    <a:pt x="21893" y="1"/>
                  </a:moveTo>
                  <a:cubicBezTo>
                    <a:pt x="21790" y="1"/>
                    <a:pt x="21692" y="58"/>
                    <a:pt x="21658" y="146"/>
                  </a:cubicBezTo>
                  <a:cubicBezTo>
                    <a:pt x="21641" y="190"/>
                    <a:pt x="19840" y="4660"/>
                    <a:pt x="16243" y="9694"/>
                  </a:cubicBezTo>
                  <a:cubicBezTo>
                    <a:pt x="12986" y="14248"/>
                    <a:pt x="7552" y="20182"/>
                    <a:pt x="165" y="22566"/>
                  </a:cubicBezTo>
                  <a:cubicBezTo>
                    <a:pt x="98" y="22586"/>
                    <a:pt x="48" y="22630"/>
                    <a:pt x="20" y="22687"/>
                  </a:cubicBezTo>
                  <a:cubicBezTo>
                    <a:pt x="0" y="22734"/>
                    <a:pt x="0" y="22788"/>
                    <a:pt x="20" y="22838"/>
                  </a:cubicBezTo>
                  <a:cubicBezTo>
                    <a:pt x="58" y="22919"/>
                    <a:pt x="149" y="22974"/>
                    <a:pt x="250" y="22974"/>
                  </a:cubicBezTo>
                  <a:cubicBezTo>
                    <a:pt x="280" y="22974"/>
                    <a:pt x="311" y="22970"/>
                    <a:pt x="338" y="22960"/>
                  </a:cubicBezTo>
                  <a:cubicBezTo>
                    <a:pt x="3648" y="21894"/>
                    <a:pt x="6851" y="20047"/>
                    <a:pt x="9851" y="17468"/>
                  </a:cubicBezTo>
                  <a:cubicBezTo>
                    <a:pt x="12258" y="15405"/>
                    <a:pt x="14544" y="12869"/>
                    <a:pt x="16644" y="9933"/>
                  </a:cubicBezTo>
                  <a:cubicBezTo>
                    <a:pt x="20299" y="4833"/>
                    <a:pt x="22106" y="328"/>
                    <a:pt x="22123" y="281"/>
                  </a:cubicBezTo>
                  <a:cubicBezTo>
                    <a:pt x="22143" y="234"/>
                    <a:pt x="22140" y="180"/>
                    <a:pt x="22116" y="129"/>
                  </a:cubicBezTo>
                  <a:cubicBezTo>
                    <a:pt x="22089" y="76"/>
                    <a:pt x="22035" y="32"/>
                    <a:pt x="21971" y="12"/>
                  </a:cubicBezTo>
                  <a:cubicBezTo>
                    <a:pt x="21945" y="4"/>
                    <a:pt x="21919" y="1"/>
                    <a:pt x="21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2"/>
            <p:cNvSpPr/>
            <p:nvPr/>
          </p:nvSpPr>
          <p:spPr>
            <a:xfrm>
              <a:off x="4222125" y="2501075"/>
              <a:ext cx="164125" cy="88600"/>
            </a:xfrm>
            <a:custGeom>
              <a:avLst/>
              <a:gdLst/>
              <a:ahLst/>
              <a:cxnLst/>
              <a:rect l="l" t="t" r="r" b="b"/>
              <a:pathLst>
                <a:path w="6565" h="3544" extrusionOk="0">
                  <a:moveTo>
                    <a:pt x="3812" y="1"/>
                  </a:moveTo>
                  <a:cubicBezTo>
                    <a:pt x="3631" y="1"/>
                    <a:pt x="3454" y="40"/>
                    <a:pt x="3288" y="133"/>
                  </a:cubicBezTo>
                  <a:cubicBezTo>
                    <a:pt x="1709" y="1016"/>
                    <a:pt x="1" y="3544"/>
                    <a:pt x="369" y="3544"/>
                  </a:cubicBezTo>
                  <a:cubicBezTo>
                    <a:pt x="375" y="3544"/>
                    <a:pt x="383" y="3543"/>
                    <a:pt x="391" y="3541"/>
                  </a:cubicBezTo>
                  <a:cubicBezTo>
                    <a:pt x="557" y="3505"/>
                    <a:pt x="1791" y="2797"/>
                    <a:pt x="3294" y="2294"/>
                  </a:cubicBezTo>
                  <a:cubicBezTo>
                    <a:pt x="5112" y="1684"/>
                    <a:pt x="6565" y="2125"/>
                    <a:pt x="6207" y="1502"/>
                  </a:cubicBezTo>
                  <a:cubicBezTo>
                    <a:pt x="6207" y="1502"/>
                    <a:pt x="4925" y="1"/>
                    <a:pt x="38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2"/>
            <p:cNvSpPr/>
            <p:nvPr/>
          </p:nvSpPr>
          <p:spPr>
            <a:xfrm>
              <a:off x="4693425" y="2501075"/>
              <a:ext cx="164200" cy="88600"/>
            </a:xfrm>
            <a:custGeom>
              <a:avLst/>
              <a:gdLst/>
              <a:ahLst/>
              <a:cxnLst/>
              <a:rect l="l" t="t" r="r" b="b"/>
              <a:pathLst>
                <a:path w="6568" h="3544" extrusionOk="0">
                  <a:moveTo>
                    <a:pt x="2754" y="1"/>
                  </a:moveTo>
                  <a:cubicBezTo>
                    <a:pt x="1642" y="1"/>
                    <a:pt x="358" y="1502"/>
                    <a:pt x="358" y="1502"/>
                  </a:cubicBezTo>
                  <a:cubicBezTo>
                    <a:pt x="1" y="2125"/>
                    <a:pt x="1454" y="1684"/>
                    <a:pt x="3271" y="2294"/>
                  </a:cubicBezTo>
                  <a:cubicBezTo>
                    <a:pt x="4774" y="2797"/>
                    <a:pt x="6008" y="3505"/>
                    <a:pt x="6173" y="3541"/>
                  </a:cubicBezTo>
                  <a:cubicBezTo>
                    <a:pt x="6182" y="3543"/>
                    <a:pt x="6189" y="3544"/>
                    <a:pt x="6196" y="3544"/>
                  </a:cubicBezTo>
                  <a:cubicBezTo>
                    <a:pt x="6568" y="3544"/>
                    <a:pt x="4857" y="1016"/>
                    <a:pt x="3278" y="133"/>
                  </a:cubicBezTo>
                  <a:cubicBezTo>
                    <a:pt x="3112" y="40"/>
                    <a:pt x="2935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2"/>
            <p:cNvSpPr/>
            <p:nvPr/>
          </p:nvSpPr>
          <p:spPr>
            <a:xfrm>
              <a:off x="4465125" y="2741475"/>
              <a:ext cx="161650" cy="181125"/>
            </a:xfrm>
            <a:custGeom>
              <a:avLst/>
              <a:gdLst/>
              <a:ahLst/>
              <a:cxnLst/>
              <a:rect l="l" t="t" r="r" b="b"/>
              <a:pathLst>
                <a:path w="6466" h="7245" extrusionOk="0">
                  <a:moveTo>
                    <a:pt x="3233" y="1"/>
                  </a:moveTo>
                  <a:cubicBezTo>
                    <a:pt x="1942" y="264"/>
                    <a:pt x="0" y="6214"/>
                    <a:pt x="745" y="6847"/>
                  </a:cubicBezTo>
                  <a:cubicBezTo>
                    <a:pt x="1055" y="7112"/>
                    <a:pt x="2145" y="7244"/>
                    <a:pt x="3234" y="7244"/>
                  </a:cubicBezTo>
                  <a:cubicBezTo>
                    <a:pt x="4324" y="7244"/>
                    <a:pt x="5412" y="7112"/>
                    <a:pt x="5721" y="6847"/>
                  </a:cubicBezTo>
                  <a:cubicBezTo>
                    <a:pt x="6466" y="6214"/>
                    <a:pt x="4524" y="264"/>
                    <a:pt x="3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2"/>
            <p:cNvSpPr/>
            <p:nvPr/>
          </p:nvSpPr>
          <p:spPr>
            <a:xfrm>
              <a:off x="3826850" y="2710525"/>
              <a:ext cx="277750" cy="297525"/>
            </a:xfrm>
            <a:custGeom>
              <a:avLst/>
              <a:gdLst/>
              <a:ahLst/>
              <a:cxnLst/>
              <a:rect l="l" t="t" r="r" b="b"/>
              <a:pathLst>
                <a:path w="11110" h="11901" extrusionOk="0">
                  <a:moveTo>
                    <a:pt x="5013" y="0"/>
                  </a:moveTo>
                  <a:cubicBezTo>
                    <a:pt x="4518" y="0"/>
                    <a:pt x="4023" y="94"/>
                    <a:pt x="3544" y="291"/>
                  </a:cubicBezTo>
                  <a:cubicBezTo>
                    <a:pt x="1089" y="1306"/>
                    <a:pt x="0" y="4660"/>
                    <a:pt x="1113" y="7785"/>
                  </a:cubicBezTo>
                  <a:cubicBezTo>
                    <a:pt x="2008" y="10300"/>
                    <a:pt x="4054" y="11901"/>
                    <a:pt x="6098" y="11901"/>
                  </a:cubicBezTo>
                  <a:cubicBezTo>
                    <a:pt x="6594" y="11901"/>
                    <a:pt x="7090" y="11806"/>
                    <a:pt x="7569" y="11608"/>
                  </a:cubicBezTo>
                  <a:cubicBezTo>
                    <a:pt x="10020" y="10593"/>
                    <a:pt x="11109" y="7239"/>
                    <a:pt x="9997" y="4114"/>
                  </a:cubicBezTo>
                  <a:cubicBezTo>
                    <a:pt x="9104" y="1598"/>
                    <a:pt x="7057" y="0"/>
                    <a:pt x="5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2"/>
            <p:cNvSpPr/>
            <p:nvPr/>
          </p:nvSpPr>
          <p:spPr>
            <a:xfrm>
              <a:off x="4974525" y="2697925"/>
              <a:ext cx="277725" cy="297475"/>
            </a:xfrm>
            <a:custGeom>
              <a:avLst/>
              <a:gdLst/>
              <a:ahLst/>
              <a:cxnLst/>
              <a:rect l="l" t="t" r="r" b="b"/>
              <a:pathLst>
                <a:path w="11109" h="11899" extrusionOk="0">
                  <a:moveTo>
                    <a:pt x="6096" y="0"/>
                  </a:moveTo>
                  <a:cubicBezTo>
                    <a:pt x="4053" y="0"/>
                    <a:pt x="2008" y="1598"/>
                    <a:pt x="1113" y="4112"/>
                  </a:cubicBezTo>
                  <a:cubicBezTo>
                    <a:pt x="0" y="7237"/>
                    <a:pt x="1089" y="10592"/>
                    <a:pt x="3543" y="11606"/>
                  </a:cubicBezTo>
                  <a:cubicBezTo>
                    <a:pt x="4022" y="11805"/>
                    <a:pt x="4518" y="11899"/>
                    <a:pt x="5014" y="11899"/>
                  </a:cubicBezTo>
                  <a:cubicBezTo>
                    <a:pt x="7058" y="11899"/>
                    <a:pt x="9103" y="10299"/>
                    <a:pt x="9996" y="7783"/>
                  </a:cubicBezTo>
                  <a:cubicBezTo>
                    <a:pt x="11108" y="4662"/>
                    <a:pt x="10019" y="1304"/>
                    <a:pt x="7568" y="293"/>
                  </a:cubicBezTo>
                  <a:cubicBezTo>
                    <a:pt x="7089" y="94"/>
                    <a:pt x="6593" y="0"/>
                    <a:pt x="60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3874125" y="2783675"/>
              <a:ext cx="120475" cy="125950"/>
            </a:xfrm>
            <a:custGeom>
              <a:avLst/>
              <a:gdLst/>
              <a:ahLst/>
              <a:cxnLst/>
              <a:rect l="l" t="t" r="r" b="b"/>
              <a:pathLst>
                <a:path w="4819" h="5038" extrusionOk="0">
                  <a:moveTo>
                    <a:pt x="2265" y="1"/>
                  </a:moveTo>
                  <a:cubicBezTo>
                    <a:pt x="2251" y="1"/>
                    <a:pt x="2237" y="1"/>
                    <a:pt x="2223" y="1"/>
                  </a:cubicBezTo>
                  <a:cubicBezTo>
                    <a:pt x="1673" y="18"/>
                    <a:pt x="1117" y="295"/>
                    <a:pt x="702" y="760"/>
                  </a:cubicBezTo>
                  <a:cubicBezTo>
                    <a:pt x="237" y="1279"/>
                    <a:pt x="1" y="1957"/>
                    <a:pt x="55" y="2611"/>
                  </a:cubicBezTo>
                  <a:lnTo>
                    <a:pt x="422" y="2584"/>
                  </a:lnTo>
                  <a:cubicBezTo>
                    <a:pt x="375" y="2024"/>
                    <a:pt x="577" y="1451"/>
                    <a:pt x="978" y="1006"/>
                  </a:cubicBezTo>
                  <a:cubicBezTo>
                    <a:pt x="1325" y="615"/>
                    <a:pt x="1784" y="382"/>
                    <a:pt x="2236" y="369"/>
                  </a:cubicBezTo>
                  <a:cubicBezTo>
                    <a:pt x="2252" y="368"/>
                    <a:pt x="2269" y="368"/>
                    <a:pt x="2285" y="368"/>
                  </a:cubicBezTo>
                  <a:cubicBezTo>
                    <a:pt x="2722" y="368"/>
                    <a:pt x="3170" y="571"/>
                    <a:pt x="3524" y="925"/>
                  </a:cubicBezTo>
                  <a:cubicBezTo>
                    <a:pt x="3898" y="1299"/>
                    <a:pt x="4124" y="1784"/>
                    <a:pt x="4157" y="2280"/>
                  </a:cubicBezTo>
                  <a:cubicBezTo>
                    <a:pt x="3861" y="2297"/>
                    <a:pt x="3564" y="2439"/>
                    <a:pt x="3328" y="2685"/>
                  </a:cubicBezTo>
                  <a:cubicBezTo>
                    <a:pt x="2998" y="3022"/>
                    <a:pt x="2846" y="3480"/>
                    <a:pt x="2917" y="3912"/>
                  </a:cubicBezTo>
                  <a:cubicBezTo>
                    <a:pt x="2991" y="4340"/>
                    <a:pt x="3281" y="4711"/>
                    <a:pt x="3696" y="4907"/>
                  </a:cubicBezTo>
                  <a:cubicBezTo>
                    <a:pt x="3878" y="4994"/>
                    <a:pt x="4070" y="5038"/>
                    <a:pt x="4255" y="5038"/>
                  </a:cubicBezTo>
                  <a:cubicBezTo>
                    <a:pt x="4454" y="5038"/>
                    <a:pt x="4647" y="4988"/>
                    <a:pt x="4818" y="4887"/>
                  </a:cubicBezTo>
                  <a:lnTo>
                    <a:pt x="4636" y="4569"/>
                  </a:lnTo>
                  <a:cubicBezTo>
                    <a:pt x="4523" y="4636"/>
                    <a:pt x="4394" y="4669"/>
                    <a:pt x="4259" y="4669"/>
                  </a:cubicBezTo>
                  <a:cubicBezTo>
                    <a:pt x="4125" y="4669"/>
                    <a:pt x="3986" y="4637"/>
                    <a:pt x="3850" y="4573"/>
                  </a:cubicBezTo>
                  <a:cubicBezTo>
                    <a:pt x="3547" y="4431"/>
                    <a:pt x="3332" y="4162"/>
                    <a:pt x="3281" y="3852"/>
                  </a:cubicBezTo>
                  <a:cubicBezTo>
                    <a:pt x="3227" y="3541"/>
                    <a:pt x="3345" y="3191"/>
                    <a:pt x="3591" y="2941"/>
                  </a:cubicBezTo>
                  <a:cubicBezTo>
                    <a:pt x="3778" y="2749"/>
                    <a:pt x="4006" y="2645"/>
                    <a:pt x="4227" y="2645"/>
                  </a:cubicBezTo>
                  <a:cubicBezTo>
                    <a:pt x="4258" y="2645"/>
                    <a:pt x="4289" y="2647"/>
                    <a:pt x="4319" y="2651"/>
                  </a:cubicBezTo>
                  <a:lnTo>
                    <a:pt x="4521" y="2682"/>
                  </a:lnTo>
                  <a:lnTo>
                    <a:pt x="4529" y="2476"/>
                  </a:lnTo>
                  <a:cubicBezTo>
                    <a:pt x="4549" y="1815"/>
                    <a:pt x="4275" y="1157"/>
                    <a:pt x="3783" y="665"/>
                  </a:cubicBezTo>
                  <a:cubicBezTo>
                    <a:pt x="3356" y="238"/>
                    <a:pt x="2804" y="1"/>
                    <a:pt x="2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2"/>
            <p:cNvSpPr/>
            <p:nvPr/>
          </p:nvSpPr>
          <p:spPr>
            <a:xfrm>
              <a:off x="5073125" y="2783675"/>
              <a:ext cx="120450" cy="125950"/>
            </a:xfrm>
            <a:custGeom>
              <a:avLst/>
              <a:gdLst/>
              <a:ahLst/>
              <a:cxnLst/>
              <a:rect l="l" t="t" r="r" b="b"/>
              <a:pathLst>
                <a:path w="4818" h="5038" extrusionOk="0">
                  <a:moveTo>
                    <a:pt x="2553" y="1"/>
                  </a:moveTo>
                  <a:cubicBezTo>
                    <a:pt x="2014" y="1"/>
                    <a:pt x="1462" y="238"/>
                    <a:pt x="1035" y="665"/>
                  </a:cubicBezTo>
                  <a:cubicBezTo>
                    <a:pt x="543" y="1157"/>
                    <a:pt x="270" y="1815"/>
                    <a:pt x="290" y="2476"/>
                  </a:cubicBezTo>
                  <a:lnTo>
                    <a:pt x="297" y="2682"/>
                  </a:lnTo>
                  <a:lnTo>
                    <a:pt x="500" y="2651"/>
                  </a:lnTo>
                  <a:cubicBezTo>
                    <a:pt x="530" y="2647"/>
                    <a:pt x="561" y="2645"/>
                    <a:pt x="592" y="2645"/>
                  </a:cubicBezTo>
                  <a:cubicBezTo>
                    <a:pt x="815" y="2645"/>
                    <a:pt x="1041" y="2749"/>
                    <a:pt x="1228" y="2941"/>
                  </a:cubicBezTo>
                  <a:cubicBezTo>
                    <a:pt x="1474" y="3191"/>
                    <a:pt x="1592" y="3541"/>
                    <a:pt x="1538" y="3852"/>
                  </a:cubicBezTo>
                  <a:cubicBezTo>
                    <a:pt x="1487" y="4162"/>
                    <a:pt x="1272" y="4431"/>
                    <a:pt x="968" y="4573"/>
                  </a:cubicBezTo>
                  <a:cubicBezTo>
                    <a:pt x="832" y="4637"/>
                    <a:pt x="693" y="4669"/>
                    <a:pt x="560" y="4669"/>
                  </a:cubicBezTo>
                  <a:cubicBezTo>
                    <a:pt x="425" y="4669"/>
                    <a:pt x="296" y="4636"/>
                    <a:pt x="182" y="4569"/>
                  </a:cubicBezTo>
                  <a:lnTo>
                    <a:pt x="0" y="4887"/>
                  </a:lnTo>
                  <a:cubicBezTo>
                    <a:pt x="172" y="4988"/>
                    <a:pt x="365" y="5038"/>
                    <a:pt x="564" y="5038"/>
                  </a:cubicBezTo>
                  <a:cubicBezTo>
                    <a:pt x="749" y="5038"/>
                    <a:pt x="941" y="4994"/>
                    <a:pt x="1123" y="4907"/>
                  </a:cubicBezTo>
                  <a:cubicBezTo>
                    <a:pt x="1538" y="4711"/>
                    <a:pt x="1827" y="4340"/>
                    <a:pt x="1902" y="3912"/>
                  </a:cubicBezTo>
                  <a:cubicBezTo>
                    <a:pt x="1976" y="3480"/>
                    <a:pt x="1821" y="3022"/>
                    <a:pt x="1494" y="2685"/>
                  </a:cubicBezTo>
                  <a:cubicBezTo>
                    <a:pt x="1255" y="2439"/>
                    <a:pt x="958" y="2297"/>
                    <a:pt x="661" y="2280"/>
                  </a:cubicBezTo>
                  <a:cubicBezTo>
                    <a:pt x="695" y="1784"/>
                    <a:pt x="920" y="1299"/>
                    <a:pt x="1295" y="925"/>
                  </a:cubicBezTo>
                  <a:cubicBezTo>
                    <a:pt x="1649" y="571"/>
                    <a:pt x="2097" y="368"/>
                    <a:pt x="2533" y="368"/>
                  </a:cubicBezTo>
                  <a:cubicBezTo>
                    <a:pt x="2550" y="368"/>
                    <a:pt x="2566" y="368"/>
                    <a:pt x="2583" y="369"/>
                  </a:cubicBezTo>
                  <a:cubicBezTo>
                    <a:pt x="3035" y="382"/>
                    <a:pt x="3493" y="615"/>
                    <a:pt x="3844" y="1006"/>
                  </a:cubicBezTo>
                  <a:cubicBezTo>
                    <a:pt x="4242" y="1451"/>
                    <a:pt x="4444" y="2024"/>
                    <a:pt x="4396" y="2584"/>
                  </a:cubicBezTo>
                  <a:lnTo>
                    <a:pt x="4764" y="2611"/>
                  </a:lnTo>
                  <a:cubicBezTo>
                    <a:pt x="4818" y="1957"/>
                    <a:pt x="4582" y="1279"/>
                    <a:pt x="4116" y="760"/>
                  </a:cubicBezTo>
                  <a:cubicBezTo>
                    <a:pt x="3702" y="295"/>
                    <a:pt x="3145" y="18"/>
                    <a:pt x="2596" y="1"/>
                  </a:cubicBezTo>
                  <a:cubicBezTo>
                    <a:pt x="2582" y="1"/>
                    <a:pt x="2567" y="1"/>
                    <a:pt x="2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22"/>
          <p:cNvSpPr txBox="1"/>
          <p:nvPr/>
        </p:nvSpPr>
        <p:spPr>
          <a:xfrm>
            <a:off x="1835696" y="1237907"/>
            <a:ext cx="5904656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vi-VN" sz="1400" b="1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Vor purta </a:t>
            </a:r>
            <a:r>
              <a:rPr lang="vi-VN" sz="14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mască de protecție</a:t>
            </a:r>
            <a:r>
              <a:rPr lang="vi-VN" sz="1400" b="1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, care va acoperi nasul și gura, atunci când nu poate fi respectată distanța fizică sau la indicația medicului.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vi-VN" sz="1400" b="1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Nu vor face experimente în laboratoare la lecțiile de chimie, fizică, biologie, etc.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vi-VN" sz="1400" b="1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Vor face orele de educație fizică în aer liber, fără a folosi inventar sportiv.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vi-VN" sz="1400" b="1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Vor păstra distanța, vor </a:t>
            </a:r>
            <a:r>
              <a:rPr lang="vi-VN" sz="14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dezinfecta mâinile </a:t>
            </a:r>
            <a:r>
              <a:rPr lang="vi-VN" sz="1400" b="1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și </a:t>
            </a:r>
            <a:r>
              <a:rPr lang="vi-VN" sz="14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vor purta mască </a:t>
            </a:r>
            <a:r>
              <a:rPr lang="vi-VN" sz="1400" b="1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de protecție în transportul comun spre școală.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2" name="Google Shape;402;p22"/>
          <p:cNvGrpSpPr/>
          <p:nvPr/>
        </p:nvGrpSpPr>
        <p:grpSpPr>
          <a:xfrm>
            <a:off x="7701777" y="189500"/>
            <a:ext cx="1156879" cy="1025991"/>
            <a:chOff x="6186996" y="2375625"/>
            <a:chExt cx="1916908" cy="1916908"/>
          </a:xfrm>
        </p:grpSpPr>
        <p:sp>
          <p:nvSpPr>
            <p:cNvPr id="403" name="Google Shape;403;p22"/>
            <p:cNvSpPr/>
            <p:nvPr/>
          </p:nvSpPr>
          <p:spPr>
            <a:xfrm>
              <a:off x="6549650" y="2738275"/>
              <a:ext cx="1191600" cy="119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04" name="Google Shape;404;p22"/>
            <p:cNvCxnSpPr>
              <a:stCxn id="403" idx="0"/>
              <a:endCxn id="405" idx="4"/>
            </p:cNvCxnSpPr>
            <p:nvPr/>
          </p:nvCxnSpPr>
          <p:spPr>
            <a:xfrm rot="10800000">
              <a:off x="7145450" y="2530975"/>
              <a:ext cx="0" cy="2073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05" name="Google Shape;405;p22"/>
            <p:cNvSpPr/>
            <p:nvPr/>
          </p:nvSpPr>
          <p:spPr>
            <a:xfrm>
              <a:off x="7067750" y="2375625"/>
              <a:ext cx="155400" cy="155400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06" name="Google Shape;406;p22"/>
            <p:cNvCxnSpPr>
              <a:stCxn id="407" idx="0"/>
            </p:cNvCxnSpPr>
            <p:nvPr/>
          </p:nvCxnSpPr>
          <p:spPr>
            <a:xfrm rot="10800000">
              <a:off x="7145450" y="3929833"/>
              <a:ext cx="0" cy="2073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07" name="Google Shape;407;p22"/>
            <p:cNvSpPr/>
            <p:nvPr/>
          </p:nvSpPr>
          <p:spPr>
            <a:xfrm>
              <a:off x="7067750" y="4137133"/>
              <a:ext cx="155400" cy="155400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08" name="Google Shape;408;p22"/>
            <p:cNvCxnSpPr>
              <a:stCxn id="403" idx="2"/>
              <a:endCxn id="409" idx="4"/>
            </p:cNvCxnSpPr>
            <p:nvPr/>
          </p:nvCxnSpPr>
          <p:spPr>
            <a:xfrm rot="10800000">
              <a:off x="6342350" y="3334075"/>
              <a:ext cx="2073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09" name="Google Shape;409;p22"/>
            <p:cNvSpPr/>
            <p:nvPr/>
          </p:nvSpPr>
          <p:spPr>
            <a:xfrm rot="-5400000">
              <a:off x="6186996" y="3256379"/>
              <a:ext cx="155400" cy="155400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10" name="Google Shape;410;p22"/>
            <p:cNvCxnSpPr>
              <a:stCxn id="411" idx="0"/>
              <a:endCxn id="403" idx="6"/>
            </p:cNvCxnSpPr>
            <p:nvPr/>
          </p:nvCxnSpPr>
          <p:spPr>
            <a:xfrm rot="10800000">
              <a:off x="7741204" y="3334079"/>
              <a:ext cx="2073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11" name="Google Shape;411;p22"/>
            <p:cNvSpPr/>
            <p:nvPr/>
          </p:nvSpPr>
          <p:spPr>
            <a:xfrm rot="-5400000">
              <a:off x="7948504" y="3256379"/>
              <a:ext cx="155400" cy="155400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12" name="Google Shape;412;p22"/>
            <p:cNvCxnSpPr>
              <a:endCxn id="413" idx="4"/>
            </p:cNvCxnSpPr>
            <p:nvPr/>
          </p:nvCxnSpPr>
          <p:spPr>
            <a:xfrm rot="10800000">
              <a:off x="6577478" y="2766193"/>
              <a:ext cx="146700" cy="147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13" name="Google Shape;413;p22"/>
            <p:cNvSpPr/>
            <p:nvPr/>
          </p:nvSpPr>
          <p:spPr>
            <a:xfrm rot="-2700000">
              <a:off x="6444938" y="2633652"/>
              <a:ext cx="155281" cy="155281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14" name="Google Shape;414;p22"/>
            <p:cNvCxnSpPr>
              <a:stCxn id="415" idx="0"/>
            </p:cNvCxnSpPr>
            <p:nvPr/>
          </p:nvCxnSpPr>
          <p:spPr>
            <a:xfrm rot="10800000">
              <a:off x="7566552" y="3754966"/>
              <a:ext cx="146700" cy="147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15" name="Google Shape;415;p22"/>
            <p:cNvSpPr/>
            <p:nvPr/>
          </p:nvSpPr>
          <p:spPr>
            <a:xfrm rot="-2700000">
              <a:off x="7690512" y="3879226"/>
              <a:ext cx="155281" cy="155281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16" name="Google Shape;416;p22"/>
            <p:cNvCxnSpPr>
              <a:endCxn id="417" idx="4"/>
            </p:cNvCxnSpPr>
            <p:nvPr/>
          </p:nvCxnSpPr>
          <p:spPr>
            <a:xfrm flipH="1">
              <a:off x="6577564" y="3755050"/>
              <a:ext cx="146700" cy="147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17" name="Google Shape;417;p22"/>
            <p:cNvSpPr/>
            <p:nvPr/>
          </p:nvSpPr>
          <p:spPr>
            <a:xfrm rot="-8100000">
              <a:off x="6445023" y="3879310"/>
              <a:ext cx="155281" cy="155281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18" name="Google Shape;418;p22"/>
            <p:cNvCxnSpPr>
              <a:stCxn id="419" idx="0"/>
            </p:cNvCxnSpPr>
            <p:nvPr/>
          </p:nvCxnSpPr>
          <p:spPr>
            <a:xfrm flipH="1">
              <a:off x="7566637" y="2766277"/>
              <a:ext cx="146700" cy="147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19" name="Google Shape;419;p22"/>
            <p:cNvSpPr/>
            <p:nvPr/>
          </p:nvSpPr>
          <p:spPr>
            <a:xfrm rot="-8100000">
              <a:off x="7690597" y="2633736"/>
              <a:ext cx="155281" cy="155281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2"/>
            <p:cNvSpPr/>
            <p:nvPr/>
          </p:nvSpPr>
          <p:spPr>
            <a:xfrm rot="-5400000">
              <a:off x="6794004" y="3256379"/>
              <a:ext cx="155400" cy="155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2"/>
            <p:cNvSpPr/>
            <p:nvPr/>
          </p:nvSpPr>
          <p:spPr>
            <a:xfrm rot="-5400000">
              <a:off x="7371252" y="3334077"/>
              <a:ext cx="77700" cy="77700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2"/>
            <p:cNvSpPr/>
            <p:nvPr/>
          </p:nvSpPr>
          <p:spPr>
            <a:xfrm rot="-5400000">
              <a:off x="7106602" y="2971452"/>
              <a:ext cx="77700" cy="77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3" name="Google Shape;423;p22"/>
          <p:cNvGrpSpPr/>
          <p:nvPr/>
        </p:nvGrpSpPr>
        <p:grpSpPr>
          <a:xfrm>
            <a:off x="8261033" y="3222737"/>
            <a:ext cx="559080" cy="560077"/>
            <a:chOff x="6186996" y="2375625"/>
            <a:chExt cx="1916908" cy="1916908"/>
          </a:xfrm>
        </p:grpSpPr>
        <p:sp>
          <p:nvSpPr>
            <p:cNvPr id="424" name="Google Shape;424;p22"/>
            <p:cNvSpPr/>
            <p:nvPr/>
          </p:nvSpPr>
          <p:spPr>
            <a:xfrm>
              <a:off x="6549650" y="2738275"/>
              <a:ext cx="1191600" cy="119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25" name="Google Shape;425;p22"/>
            <p:cNvCxnSpPr>
              <a:stCxn id="424" idx="0"/>
              <a:endCxn id="426" idx="4"/>
            </p:cNvCxnSpPr>
            <p:nvPr/>
          </p:nvCxnSpPr>
          <p:spPr>
            <a:xfrm rot="10800000">
              <a:off x="7145450" y="2530975"/>
              <a:ext cx="0" cy="2073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26" name="Google Shape;426;p22"/>
            <p:cNvSpPr/>
            <p:nvPr/>
          </p:nvSpPr>
          <p:spPr>
            <a:xfrm>
              <a:off x="7067750" y="2375625"/>
              <a:ext cx="155400" cy="155400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27" name="Google Shape;427;p22"/>
            <p:cNvCxnSpPr>
              <a:stCxn id="428" idx="0"/>
            </p:cNvCxnSpPr>
            <p:nvPr/>
          </p:nvCxnSpPr>
          <p:spPr>
            <a:xfrm rot="10800000">
              <a:off x="7145450" y="3929833"/>
              <a:ext cx="0" cy="2073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28" name="Google Shape;428;p22"/>
            <p:cNvSpPr/>
            <p:nvPr/>
          </p:nvSpPr>
          <p:spPr>
            <a:xfrm>
              <a:off x="7067750" y="4137133"/>
              <a:ext cx="155400" cy="155400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29" name="Google Shape;429;p22"/>
            <p:cNvCxnSpPr>
              <a:stCxn id="424" idx="2"/>
              <a:endCxn id="430" idx="4"/>
            </p:cNvCxnSpPr>
            <p:nvPr/>
          </p:nvCxnSpPr>
          <p:spPr>
            <a:xfrm rot="10800000">
              <a:off x="6342950" y="3334075"/>
              <a:ext cx="2067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30" name="Google Shape;430;p22"/>
            <p:cNvSpPr/>
            <p:nvPr/>
          </p:nvSpPr>
          <p:spPr>
            <a:xfrm rot="-5400000">
              <a:off x="6186996" y="3256379"/>
              <a:ext cx="155400" cy="155400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31" name="Google Shape;431;p22"/>
            <p:cNvCxnSpPr>
              <a:stCxn id="432" idx="0"/>
              <a:endCxn id="424" idx="6"/>
            </p:cNvCxnSpPr>
            <p:nvPr/>
          </p:nvCxnSpPr>
          <p:spPr>
            <a:xfrm rot="10800000">
              <a:off x="7741804" y="3334079"/>
              <a:ext cx="2067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32" name="Google Shape;432;p22"/>
            <p:cNvSpPr/>
            <p:nvPr/>
          </p:nvSpPr>
          <p:spPr>
            <a:xfrm rot="-5400000">
              <a:off x="7948504" y="3256379"/>
              <a:ext cx="155400" cy="155400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33" name="Google Shape;433;p22"/>
            <p:cNvCxnSpPr>
              <a:endCxn id="434" idx="4"/>
            </p:cNvCxnSpPr>
            <p:nvPr/>
          </p:nvCxnSpPr>
          <p:spPr>
            <a:xfrm rot="10800000">
              <a:off x="6577478" y="2766193"/>
              <a:ext cx="147000" cy="1467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34" name="Google Shape;434;p22"/>
            <p:cNvSpPr/>
            <p:nvPr/>
          </p:nvSpPr>
          <p:spPr>
            <a:xfrm rot="-2700000">
              <a:off x="6444938" y="2633652"/>
              <a:ext cx="155281" cy="155281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35" name="Google Shape;435;p22"/>
            <p:cNvCxnSpPr>
              <a:stCxn id="436" idx="0"/>
            </p:cNvCxnSpPr>
            <p:nvPr/>
          </p:nvCxnSpPr>
          <p:spPr>
            <a:xfrm rot="10800000">
              <a:off x="7566252" y="3755266"/>
              <a:ext cx="147000" cy="1467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36" name="Google Shape;436;p22"/>
            <p:cNvSpPr/>
            <p:nvPr/>
          </p:nvSpPr>
          <p:spPr>
            <a:xfrm rot="-2700000">
              <a:off x="7690512" y="3879226"/>
              <a:ext cx="155281" cy="155281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37" name="Google Shape;437;p22"/>
            <p:cNvCxnSpPr>
              <a:endCxn id="438" idx="4"/>
            </p:cNvCxnSpPr>
            <p:nvPr/>
          </p:nvCxnSpPr>
          <p:spPr>
            <a:xfrm flipH="1">
              <a:off x="6577564" y="3755350"/>
              <a:ext cx="147000" cy="1467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38" name="Google Shape;438;p22"/>
            <p:cNvSpPr/>
            <p:nvPr/>
          </p:nvSpPr>
          <p:spPr>
            <a:xfrm rot="-8100000">
              <a:off x="6445023" y="3879310"/>
              <a:ext cx="155281" cy="155281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39" name="Google Shape;439;p22"/>
            <p:cNvCxnSpPr>
              <a:stCxn id="440" idx="0"/>
            </p:cNvCxnSpPr>
            <p:nvPr/>
          </p:nvCxnSpPr>
          <p:spPr>
            <a:xfrm flipH="1">
              <a:off x="7566337" y="2766277"/>
              <a:ext cx="147000" cy="1467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40" name="Google Shape;440;p22"/>
            <p:cNvSpPr/>
            <p:nvPr/>
          </p:nvSpPr>
          <p:spPr>
            <a:xfrm rot="-8100000">
              <a:off x="7690597" y="2633736"/>
              <a:ext cx="155281" cy="155281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2"/>
            <p:cNvSpPr/>
            <p:nvPr/>
          </p:nvSpPr>
          <p:spPr>
            <a:xfrm rot="-5400000">
              <a:off x="6794004" y="3256379"/>
              <a:ext cx="155400" cy="155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2"/>
            <p:cNvSpPr/>
            <p:nvPr/>
          </p:nvSpPr>
          <p:spPr>
            <a:xfrm rot="-5400000">
              <a:off x="7371252" y="3334077"/>
              <a:ext cx="77700" cy="77700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2"/>
            <p:cNvSpPr/>
            <p:nvPr/>
          </p:nvSpPr>
          <p:spPr>
            <a:xfrm rot="-5400000">
              <a:off x="7106602" y="2971452"/>
              <a:ext cx="77700" cy="77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E62C661F-5D0B-4A17-96B9-41441E178F5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0349" y="79533"/>
            <a:ext cx="2627236" cy="27001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3"/>
          <p:cNvSpPr txBox="1">
            <a:spLocks noGrp="1"/>
          </p:cNvSpPr>
          <p:nvPr>
            <p:ph type="subTitle" idx="3"/>
          </p:nvPr>
        </p:nvSpPr>
        <p:spPr>
          <a:xfrm>
            <a:off x="3732025" y="3601199"/>
            <a:ext cx="2151300" cy="121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vi-VN">
                <a:solidFill>
                  <a:srgbClr val="121C18"/>
                </a:solidFill>
                <a:latin typeface="Open Sans"/>
                <a:ea typeface="Open Sans"/>
                <a:cs typeface="Open Sans"/>
                <a:sym typeface="Open Sans"/>
              </a:rPr>
              <a:t>Se recomandă limitarea vizitelor în locurile publice aglomerate. </a:t>
            </a:r>
            <a:endParaRPr>
              <a:solidFill>
                <a:srgbClr val="121C1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9" name="Google Shape;449;p23"/>
          <p:cNvSpPr txBox="1">
            <a:spLocks noGrp="1"/>
          </p:cNvSpPr>
          <p:nvPr>
            <p:ph type="subTitle" idx="4"/>
          </p:nvPr>
        </p:nvSpPr>
        <p:spPr>
          <a:xfrm>
            <a:off x="676830" y="1938580"/>
            <a:ext cx="2151300" cy="214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vi-VN">
                <a:solidFill>
                  <a:srgbClr val="121C18"/>
                </a:solidFill>
                <a:latin typeface="Open Sans"/>
                <a:ea typeface="Open Sans"/>
                <a:cs typeface="Open Sans"/>
                <a:sym typeface="Open Sans"/>
              </a:rPr>
              <a:t>Vor sta acasă și vor anunța medicul de familie în cazul în care prezintă simptome precum: temperatura corpului mai mare de 37 </a:t>
            </a:r>
            <a:r>
              <a:rPr lang="vi-VN" baseline="30000">
                <a:solidFill>
                  <a:srgbClr val="121C18"/>
                </a:solidFill>
                <a:latin typeface="Open Sans"/>
                <a:ea typeface="Open Sans"/>
                <a:cs typeface="Open Sans"/>
                <a:sym typeface="Open Sans"/>
              </a:rPr>
              <a:t>o</a:t>
            </a:r>
            <a:r>
              <a:rPr lang="vi-VN">
                <a:solidFill>
                  <a:srgbClr val="121C18"/>
                </a:solidFill>
                <a:latin typeface="Open Sans"/>
                <a:ea typeface="Open Sans"/>
                <a:cs typeface="Open Sans"/>
                <a:sym typeface="Open Sans"/>
              </a:rPr>
              <a:t>C, tuse, scurgeri nazale, probleme respiratorii.</a:t>
            </a:r>
            <a:endParaRPr>
              <a:solidFill>
                <a:srgbClr val="121C1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0" name="Google Shape;450;p23"/>
          <p:cNvSpPr txBox="1">
            <a:spLocks noGrp="1"/>
          </p:cNvSpPr>
          <p:nvPr>
            <p:ph type="subTitle" idx="5"/>
          </p:nvPr>
        </p:nvSpPr>
        <p:spPr>
          <a:xfrm>
            <a:off x="3461832" y="1977989"/>
            <a:ext cx="2276700" cy="178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vi-VN">
                <a:solidFill>
                  <a:srgbClr val="121C18"/>
                </a:solidFill>
                <a:latin typeface="Open Sans"/>
                <a:ea typeface="Open Sans"/>
                <a:cs typeface="Open Sans"/>
                <a:sym typeface="Open Sans"/>
              </a:rPr>
              <a:t>În cazul rezultatului pozitiv la Covid-19 al elevului, părinții vor informa imediat dirigintele clasei.</a:t>
            </a:r>
            <a:endParaRPr>
              <a:solidFill>
                <a:srgbClr val="121C1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1" name="Google Shape;451;p23"/>
          <p:cNvSpPr txBox="1">
            <a:spLocks noGrp="1"/>
          </p:cNvSpPr>
          <p:nvPr>
            <p:ph type="subTitle" idx="6"/>
          </p:nvPr>
        </p:nvSpPr>
        <p:spPr>
          <a:xfrm>
            <a:off x="6272507" y="1999254"/>
            <a:ext cx="2151300" cy="106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vi-VN">
                <a:solidFill>
                  <a:srgbClr val="121C18"/>
                </a:solidFill>
                <a:latin typeface="Open Sans"/>
                <a:ea typeface="Open Sans"/>
                <a:cs typeface="Open Sans"/>
                <a:sym typeface="Open Sans"/>
              </a:rPr>
              <a:t>Vor respecta măsurile de protecție și igienă privind prevenirea răspândirii infecției Covid-19, acasă și în locurile publice.</a:t>
            </a:r>
            <a:endParaRPr>
              <a:solidFill>
                <a:srgbClr val="121C1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2" name="Google Shape;452;p23"/>
          <p:cNvSpPr txBox="1">
            <a:spLocks noGrp="1"/>
          </p:cNvSpPr>
          <p:nvPr>
            <p:ph type="ctrTitle"/>
          </p:nvPr>
        </p:nvSpPr>
        <p:spPr>
          <a:xfrm>
            <a:off x="683568" y="483518"/>
            <a:ext cx="7848872" cy="6172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vi-VN">
                <a:solidFill>
                  <a:srgbClr val="E2F4EF"/>
                </a:solidFill>
              </a:rPr>
              <a:t>Măsuri de prevenire a răspândirii infecției Covid-19</a:t>
            </a:r>
            <a:endParaRPr>
              <a:solidFill>
                <a:srgbClr val="E2F4EF"/>
              </a:solidFill>
            </a:endParaRPr>
          </a:p>
        </p:txBody>
      </p:sp>
      <p:pic>
        <p:nvPicPr>
          <p:cNvPr id="453" name="Google Shape;45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9952" y="1229601"/>
            <a:ext cx="824719" cy="82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20272" y="1192813"/>
            <a:ext cx="915566" cy="915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7624" y="1192813"/>
            <a:ext cx="824719" cy="82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34960" y="3825023"/>
            <a:ext cx="648072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7E7805F0-8161-4BDE-A33A-B01192A230D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0349" y="79533"/>
            <a:ext cx="2627236" cy="27001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VID-19 Spread &amp; Contagion by Slidesgo">
  <a:themeElements>
    <a:clrScheme name="Simple Light">
      <a:dk1>
        <a:srgbClr val="20124D"/>
      </a:dk1>
      <a:lt1>
        <a:srgbClr val="5C4497"/>
      </a:lt1>
      <a:dk2>
        <a:srgbClr val="EAF1EE"/>
      </a:dk2>
      <a:lt2>
        <a:srgbClr val="B1EBDA"/>
      </a:lt2>
      <a:accent1>
        <a:srgbClr val="84DEC3"/>
      </a:accent1>
      <a:accent2>
        <a:srgbClr val="75CCB2"/>
      </a:accent2>
      <a:accent3>
        <a:srgbClr val="F8F446"/>
      </a:accent3>
      <a:accent4>
        <a:srgbClr val="B1EBDA"/>
      </a:accent4>
      <a:accent5>
        <a:srgbClr val="EAF1EE"/>
      </a:accent5>
      <a:accent6>
        <a:srgbClr val="5C4497"/>
      </a:accent6>
      <a:hlink>
        <a:srgbClr val="2012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2291</Words>
  <Application>Microsoft Office PowerPoint</Application>
  <PresentationFormat>Expunere pe ecran (16:9)</PresentationFormat>
  <Paragraphs>162</Paragraphs>
  <Slides>30</Slides>
  <Notes>30</Notes>
  <HiddenSlides>0</HiddenSlides>
  <MMClips>0</MMClips>
  <ScaleCrop>false</ScaleCrop>
  <HeadingPairs>
    <vt:vector size="6" baseType="variant">
      <vt:variant>
        <vt:lpstr>Fonturi utilizate</vt:lpstr>
      </vt:variant>
      <vt:variant>
        <vt:i4>10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30</vt:i4>
      </vt:variant>
    </vt:vector>
  </HeadingPairs>
  <TitlesOfParts>
    <vt:vector size="41" baseType="lpstr">
      <vt:lpstr>Arial</vt:lpstr>
      <vt:lpstr>Staatliches</vt:lpstr>
      <vt:lpstr>Open Sans</vt:lpstr>
      <vt:lpstr>Helvetica Neue</vt:lpstr>
      <vt:lpstr>Fira Sans Extra Condensed Medium</vt:lpstr>
      <vt:lpstr>Abel</vt:lpstr>
      <vt:lpstr>Noto Sans Symbols</vt:lpstr>
      <vt:lpstr>PT Serif</vt:lpstr>
      <vt:lpstr>Bahiana</vt:lpstr>
      <vt:lpstr>Sansita</vt:lpstr>
      <vt:lpstr>COVID-19 Spread &amp; Contagion by Slidesgo</vt:lpstr>
      <vt:lpstr>Prezentare PowerPoint</vt:lpstr>
      <vt:lpstr>Relansarea procesului educațional, a.s.2020-2021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Măsuri de prevenire a răspândirii infecției Covid-19</vt:lpstr>
      <vt:lpstr>Măsuri de prevenire a răspândirii infecției Covid-19</vt:lpstr>
      <vt:lpstr>Când elevii și angajații pot merge la școală?</vt:lpstr>
      <vt:lpstr>Când elevii și personalul NU trebuie să meargă la școală? </vt:lpstr>
      <vt:lpstr>Reglementări pentru a sprijini și a asigura comunicarea cu părinții și comunitatea</vt:lpstr>
      <vt:lpstr>„Drumul sigur spre școală”  </vt:lpstr>
      <vt:lpstr>Drumul sigur spre școală</vt:lpstr>
      <vt:lpstr>„Drumul sigur spre școală”</vt:lpstr>
      <vt:lpstr>Responsabilitățile părinților </vt:lpstr>
      <vt:lpstr>Responsabilitățile părinților </vt:lpstr>
      <vt:lpstr>Prezentare PowerPoint</vt:lpstr>
      <vt:lpstr>Prezentare PowerPoint</vt:lpstr>
      <vt:lpstr>Prezentare PowerPoint</vt:lpstr>
      <vt:lpstr>Prezentare PowerPoint</vt:lpstr>
      <vt:lpstr>Prezentare PowerPoint</vt:lpstr>
      <vt:lpstr>Ţine cont de instrucţiunile autorităţilor, informează-te din surse sigure!</vt:lpstr>
      <vt:lpstr>SCANEAZĂ Qr-codul! (1) </vt:lpstr>
      <vt:lpstr>Scanează QR-CODUL! (2)</vt:lpstr>
      <vt:lpstr>Scanează QR-CODUL! (3) </vt:lpstr>
      <vt:lpstr>Scanează qr-codul! (4)</vt:lpstr>
      <vt:lpstr>Declarația pe propria răspundere</vt:lpstr>
      <vt:lpstr>Întrebări frecvente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cp:lastModifiedBy>Angela Cutasevici</cp:lastModifiedBy>
  <cp:revision>5</cp:revision>
  <dcterms:modified xsi:type="dcterms:W3CDTF">2020-08-25T19:54:26Z</dcterms:modified>
</cp:coreProperties>
</file>